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7"/>
  </p:notesMasterIdLst>
  <p:sldIdLst>
    <p:sldId id="256" r:id="rId2"/>
    <p:sldId id="282" r:id="rId3"/>
    <p:sldId id="600" r:id="rId4"/>
    <p:sldId id="606" r:id="rId5"/>
    <p:sldId id="608" r:id="rId6"/>
    <p:sldId id="609" r:id="rId7"/>
    <p:sldId id="613" r:id="rId8"/>
    <p:sldId id="614" r:id="rId9"/>
    <p:sldId id="615" r:id="rId10"/>
    <p:sldId id="605" r:id="rId11"/>
    <p:sldId id="610" r:id="rId12"/>
    <p:sldId id="611" r:id="rId13"/>
    <p:sldId id="612" r:id="rId14"/>
    <p:sldId id="616" r:id="rId15"/>
    <p:sldId id="617" r:id="rId16"/>
    <p:sldId id="618" r:id="rId17"/>
    <p:sldId id="619" r:id="rId18"/>
    <p:sldId id="621" r:id="rId19"/>
    <p:sldId id="622" r:id="rId20"/>
    <p:sldId id="620" r:id="rId21"/>
    <p:sldId id="602" r:id="rId22"/>
    <p:sldId id="273" r:id="rId23"/>
    <p:sldId id="274" r:id="rId24"/>
    <p:sldId id="275" r:id="rId25"/>
    <p:sldId id="276"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22C3F8C-7C3C-471F-8BFC-C71D47FE74E3}">
          <p14:sldIdLst>
            <p14:sldId id="256"/>
            <p14:sldId id="282"/>
            <p14:sldId id="600"/>
            <p14:sldId id="606"/>
            <p14:sldId id="608"/>
            <p14:sldId id="609"/>
            <p14:sldId id="613"/>
            <p14:sldId id="614"/>
            <p14:sldId id="615"/>
            <p14:sldId id="605"/>
            <p14:sldId id="610"/>
            <p14:sldId id="611"/>
            <p14:sldId id="612"/>
            <p14:sldId id="616"/>
            <p14:sldId id="617"/>
            <p14:sldId id="618"/>
            <p14:sldId id="619"/>
            <p14:sldId id="621"/>
            <p14:sldId id="622"/>
            <p14:sldId id="620"/>
            <p14:sldId id="602"/>
            <p14:sldId id="273"/>
            <p14:sldId id="274"/>
            <p14:sldId id="275"/>
            <p14:sldId id="27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022F"/>
    <a:srgbClr val="160223"/>
    <a:srgbClr val="2C0346"/>
    <a:srgbClr val="3F003F"/>
    <a:srgbClr val="FFFF99"/>
    <a:srgbClr val="00003F"/>
    <a:srgbClr val="000066"/>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36" autoAdjust="0"/>
    <p:restoredTop sz="96447" autoAdjust="0"/>
  </p:normalViewPr>
  <p:slideViewPr>
    <p:cSldViewPr snapToGrid="0">
      <p:cViewPr varScale="1">
        <p:scale>
          <a:sx n="89" d="100"/>
          <a:sy n="89" d="100"/>
        </p:scale>
        <p:origin x="-648"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image" Target="../media/image57.wmf"/><Relationship Id="rId1" Type="http://schemas.openxmlformats.org/officeDocument/2006/relationships/image" Target="../media/image56.wmf"/><Relationship Id="rId4" Type="http://schemas.openxmlformats.org/officeDocument/2006/relationships/image" Target="../media/image59.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61.wmf"/><Relationship Id="rId1" Type="http://schemas.openxmlformats.org/officeDocument/2006/relationships/image" Target="../media/image60.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63.wmf"/><Relationship Id="rId1" Type="http://schemas.openxmlformats.org/officeDocument/2006/relationships/image" Target="../media/image62.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image" Target="../media/image64.wmf"/><Relationship Id="rId1" Type="http://schemas.openxmlformats.org/officeDocument/2006/relationships/image" Target="../media/image62.wmf"/><Relationship Id="rId5" Type="http://schemas.openxmlformats.org/officeDocument/2006/relationships/image" Target="../media/image67.wmf"/><Relationship Id="rId4" Type="http://schemas.openxmlformats.org/officeDocument/2006/relationships/image" Target="../media/image66.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69.wmf"/><Relationship Id="rId1" Type="http://schemas.openxmlformats.org/officeDocument/2006/relationships/image" Target="../media/image68.wmf"/></Relationships>
</file>

<file path=ppt/drawings/_rels/vmlDrawing15.vml.rels><?xml version="1.0" encoding="UTF-8" standalone="yes"?>
<Relationships xmlns="http://schemas.openxmlformats.org/package/2006/relationships"><Relationship Id="rId8" Type="http://schemas.openxmlformats.org/officeDocument/2006/relationships/image" Target="../media/image76.wmf"/><Relationship Id="rId13" Type="http://schemas.openxmlformats.org/officeDocument/2006/relationships/image" Target="../media/image81.wmf"/><Relationship Id="rId3" Type="http://schemas.openxmlformats.org/officeDocument/2006/relationships/image" Target="../media/image71.wmf"/><Relationship Id="rId7" Type="http://schemas.openxmlformats.org/officeDocument/2006/relationships/image" Target="../media/image75.wmf"/><Relationship Id="rId12" Type="http://schemas.openxmlformats.org/officeDocument/2006/relationships/image" Target="../media/image80.wmf"/><Relationship Id="rId2" Type="http://schemas.openxmlformats.org/officeDocument/2006/relationships/image" Target="../media/image66.wmf"/><Relationship Id="rId1" Type="http://schemas.openxmlformats.org/officeDocument/2006/relationships/image" Target="../media/image70.wmf"/><Relationship Id="rId6" Type="http://schemas.openxmlformats.org/officeDocument/2006/relationships/image" Target="../media/image74.wmf"/><Relationship Id="rId11" Type="http://schemas.openxmlformats.org/officeDocument/2006/relationships/image" Target="../media/image79.wmf"/><Relationship Id="rId5" Type="http://schemas.openxmlformats.org/officeDocument/2006/relationships/image" Target="../media/image73.wmf"/><Relationship Id="rId15" Type="http://schemas.openxmlformats.org/officeDocument/2006/relationships/image" Target="../media/image83.wmf"/><Relationship Id="rId10" Type="http://schemas.openxmlformats.org/officeDocument/2006/relationships/image" Target="../media/image78.wmf"/><Relationship Id="rId4" Type="http://schemas.openxmlformats.org/officeDocument/2006/relationships/image" Target="../media/image72.wmf"/><Relationship Id="rId9" Type="http://schemas.openxmlformats.org/officeDocument/2006/relationships/image" Target="../media/image77.wmf"/><Relationship Id="rId14" Type="http://schemas.openxmlformats.org/officeDocument/2006/relationships/image" Target="../media/image82.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86.wmf"/><Relationship Id="rId2" Type="http://schemas.openxmlformats.org/officeDocument/2006/relationships/image" Target="../media/image85.wmf"/><Relationship Id="rId1" Type="http://schemas.openxmlformats.org/officeDocument/2006/relationships/image" Target="../media/image84.wmf"/><Relationship Id="rId5" Type="http://schemas.openxmlformats.org/officeDocument/2006/relationships/image" Target="../media/image88.wmf"/><Relationship Id="rId4" Type="http://schemas.openxmlformats.org/officeDocument/2006/relationships/image" Target="../media/image87.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91.wmf"/><Relationship Id="rId2" Type="http://schemas.openxmlformats.org/officeDocument/2006/relationships/image" Target="../media/image90.wmf"/><Relationship Id="rId1" Type="http://schemas.openxmlformats.org/officeDocument/2006/relationships/image" Target="../media/image89.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93.wmf"/><Relationship Id="rId1" Type="http://schemas.openxmlformats.org/officeDocument/2006/relationships/image" Target="../media/image9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image" Target="../media/image18.wmf"/><Relationship Id="rId7" Type="http://schemas.openxmlformats.org/officeDocument/2006/relationships/image" Target="../media/image22.wmf"/><Relationship Id="rId2" Type="http://schemas.openxmlformats.org/officeDocument/2006/relationships/image" Target="../media/image17.wmf"/><Relationship Id="rId1" Type="http://schemas.openxmlformats.org/officeDocument/2006/relationships/image" Target="../media/image16.wmf"/><Relationship Id="rId6" Type="http://schemas.openxmlformats.org/officeDocument/2006/relationships/image" Target="../media/image21.wmf"/><Relationship Id="rId5" Type="http://schemas.openxmlformats.org/officeDocument/2006/relationships/image" Target="../media/image20.wmf"/><Relationship Id="rId4" Type="http://schemas.openxmlformats.org/officeDocument/2006/relationships/image" Target="../media/image19.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6.wmf"/><Relationship Id="rId7" Type="http://schemas.openxmlformats.org/officeDocument/2006/relationships/image" Target="../media/image30.wmf"/><Relationship Id="rId2" Type="http://schemas.openxmlformats.org/officeDocument/2006/relationships/image" Target="../media/image25.wmf"/><Relationship Id="rId1" Type="http://schemas.openxmlformats.org/officeDocument/2006/relationships/image" Target="../media/image24.wmf"/><Relationship Id="rId6" Type="http://schemas.openxmlformats.org/officeDocument/2006/relationships/image" Target="../media/image29.wmf"/><Relationship Id="rId5" Type="http://schemas.openxmlformats.org/officeDocument/2006/relationships/image" Target="../media/image28.wmf"/><Relationship Id="rId4" Type="http://schemas.openxmlformats.org/officeDocument/2006/relationships/image" Target="../media/image27.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38.wmf"/><Relationship Id="rId3" Type="http://schemas.openxmlformats.org/officeDocument/2006/relationships/image" Target="../media/image33.wmf"/><Relationship Id="rId7" Type="http://schemas.openxmlformats.org/officeDocument/2006/relationships/image" Target="../media/image37.wmf"/><Relationship Id="rId2" Type="http://schemas.openxmlformats.org/officeDocument/2006/relationships/image" Target="../media/image32.wmf"/><Relationship Id="rId1" Type="http://schemas.openxmlformats.org/officeDocument/2006/relationships/image" Target="../media/image31.wmf"/><Relationship Id="rId6" Type="http://schemas.openxmlformats.org/officeDocument/2006/relationships/image" Target="../media/image36.wmf"/><Relationship Id="rId11" Type="http://schemas.openxmlformats.org/officeDocument/2006/relationships/image" Target="../media/image41.wmf"/><Relationship Id="rId5" Type="http://schemas.openxmlformats.org/officeDocument/2006/relationships/image" Target="../media/image35.wmf"/><Relationship Id="rId10" Type="http://schemas.openxmlformats.org/officeDocument/2006/relationships/image" Target="../media/image40.wmf"/><Relationship Id="rId4" Type="http://schemas.openxmlformats.org/officeDocument/2006/relationships/image" Target="../media/image34.wmf"/><Relationship Id="rId9" Type="http://schemas.openxmlformats.org/officeDocument/2006/relationships/image" Target="../media/image39.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49.wmf"/><Relationship Id="rId3" Type="http://schemas.openxmlformats.org/officeDocument/2006/relationships/image" Target="../media/image44.wmf"/><Relationship Id="rId7" Type="http://schemas.openxmlformats.org/officeDocument/2006/relationships/image" Target="../media/image48.wmf"/><Relationship Id="rId2" Type="http://schemas.openxmlformats.org/officeDocument/2006/relationships/image" Target="../media/image43.wmf"/><Relationship Id="rId1" Type="http://schemas.openxmlformats.org/officeDocument/2006/relationships/image" Target="../media/image42.wmf"/><Relationship Id="rId6" Type="http://schemas.openxmlformats.org/officeDocument/2006/relationships/image" Target="../media/image47.wmf"/><Relationship Id="rId11" Type="http://schemas.openxmlformats.org/officeDocument/2006/relationships/image" Target="../media/image52.wmf"/><Relationship Id="rId5" Type="http://schemas.openxmlformats.org/officeDocument/2006/relationships/image" Target="../media/image46.wmf"/><Relationship Id="rId10" Type="http://schemas.openxmlformats.org/officeDocument/2006/relationships/image" Target="../media/image51.wmf"/><Relationship Id="rId4" Type="http://schemas.openxmlformats.org/officeDocument/2006/relationships/image" Target="../media/image45.wmf"/><Relationship Id="rId9" Type="http://schemas.openxmlformats.org/officeDocument/2006/relationships/image" Target="../media/image50.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image" Target="../media/image42.wmf"/><Relationship Id="rId4" Type="http://schemas.openxmlformats.org/officeDocument/2006/relationships/image" Target="../media/image54.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D216B2-ACBC-44B0-85F7-759020758E26}" type="datetimeFigureOut">
              <a:rPr lang="en-CA" smtClean="0"/>
              <a:t>2020-10-12</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0ACAB6-06A0-453C-A925-AEEA3DA9F518}" type="slidenum">
              <a:rPr lang="en-CA" smtClean="0"/>
              <a:t>‹#›</a:t>
            </a:fld>
            <a:endParaRPr lang="en-CA"/>
          </a:p>
        </p:txBody>
      </p:sp>
    </p:spTree>
    <p:extLst>
      <p:ext uri="{BB962C8B-B14F-4D97-AF65-F5344CB8AC3E}">
        <p14:creationId xmlns:p14="http://schemas.microsoft.com/office/powerpoint/2010/main" val="2001063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5.png"/><Relationship Id="rId10" Type="http://schemas.microsoft.com/office/2007/relationships/hdphoto" Target="../media/hdphoto3.wdp"/><Relationship Id="rId4" Type="http://schemas.openxmlformats.org/officeDocument/2006/relationships/image" Target="../media/image2.png"/><Relationship Id="rId9"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635375"/>
            <a:ext cx="7772400" cy="1470025"/>
          </a:xfrm>
        </p:spPr>
        <p:txBody>
          <a:bodyPr/>
          <a:lstStyle>
            <a:lvl1pPr>
              <a:defRPr b="1"/>
            </a:lvl1pPr>
          </a:lstStyle>
          <a:p>
            <a:r>
              <a:rPr lang="en-US" smtClean="0"/>
              <a:t>Click to edit Master title style</a:t>
            </a:r>
            <a:endParaRPr lang="en-CA"/>
          </a:p>
        </p:txBody>
      </p:sp>
      <p:sp>
        <p:nvSpPr>
          <p:cNvPr id="11" name="Text Box 14"/>
          <p:cNvSpPr txBox="1">
            <a:spLocks noChangeArrowheads="1"/>
          </p:cNvSpPr>
          <p:nvPr userDrawn="1"/>
        </p:nvSpPr>
        <p:spPr bwMode="auto">
          <a:xfrm>
            <a:off x="2286000" y="641092"/>
            <a:ext cx="6553200" cy="400089"/>
          </a:xfrm>
          <a:prstGeom prst="rect">
            <a:avLst/>
          </a:prstGeom>
          <a:noFill/>
          <a:ln w="9525">
            <a:noFill/>
            <a:miter lim="800000"/>
            <a:headEnd/>
            <a:tailEnd/>
          </a:ln>
          <a:effectLst>
            <a:outerShdw blurRad="50800" dist="25400" dir="2700000" algn="tl" rotWithShape="0">
              <a:prstClr val="black"/>
            </a:outerShdw>
          </a:effectLst>
        </p:spPr>
        <p:txBody>
          <a:bodyPr wrap="square" lIns="91423" tIns="45710" rIns="91423" bIns="45710" anchor="ctr">
            <a:spAutoFit/>
          </a:bodyPr>
          <a:lstStyle/>
          <a:p>
            <a:pPr algn="ctr" fontAlgn="auto">
              <a:spcBef>
                <a:spcPts val="0"/>
              </a:spcBef>
              <a:spcAft>
                <a:spcPts val="0"/>
              </a:spcAft>
              <a:defRPr/>
            </a:pPr>
            <a:r>
              <a:rPr lang="en-US" sz="2000" cap="small" baseline="0" dirty="0" smtClean="0">
                <a:solidFill>
                  <a:schemeClr val="bg1"/>
                </a:solidFill>
                <a:latin typeface="Constantia" panose="02030602050306030303" pitchFamily="18" charset="0"/>
                <a:cs typeface="Arial" pitchFamily="34" charset="0"/>
              </a:rPr>
              <a:t>ne 112</a:t>
            </a:r>
            <a:r>
              <a:rPr lang="en-US" sz="2000" dirty="0" smtClean="0">
                <a:solidFill>
                  <a:schemeClr val="bg1"/>
                </a:solidFill>
                <a:latin typeface="Georgia" panose="02040502050405020303" pitchFamily="18" charset="0"/>
                <a:cs typeface="Arial" pitchFamily="34" charset="0"/>
              </a:rPr>
              <a:t> </a:t>
            </a:r>
            <a:r>
              <a:rPr lang="en-US" sz="2000" i="1" dirty="0" smtClean="0">
                <a:solidFill>
                  <a:schemeClr val="bg1"/>
                </a:solidFill>
                <a:latin typeface="Georgia" panose="02040502050405020303" pitchFamily="18" charset="0"/>
                <a:cs typeface="Arial" pitchFamily="34" charset="0"/>
              </a:rPr>
              <a:t>Linear algebra for nanotechnology engineering</a:t>
            </a:r>
            <a:endParaRPr lang="en-US" sz="2000" i="1" dirty="0">
              <a:solidFill>
                <a:schemeClr val="bg1"/>
              </a:solidFill>
              <a:latin typeface="Georgia" panose="02040502050405020303" pitchFamily="18" charset="0"/>
              <a:cs typeface="Arial" pitchFamily="34" charset="0"/>
            </a:endParaRPr>
          </a:p>
        </p:txBody>
      </p:sp>
      <p:sp>
        <p:nvSpPr>
          <p:cNvPr id="12" name="Text Box 14"/>
          <p:cNvSpPr txBox="1">
            <a:spLocks noChangeArrowheads="1"/>
          </p:cNvSpPr>
          <p:nvPr userDrawn="1"/>
        </p:nvSpPr>
        <p:spPr bwMode="auto">
          <a:xfrm>
            <a:off x="4724400" y="5758413"/>
            <a:ext cx="3886200" cy="744799"/>
          </a:xfrm>
          <a:prstGeom prst="rect">
            <a:avLst/>
          </a:prstGeom>
          <a:noFill/>
          <a:ln w="9525">
            <a:noFill/>
            <a:miter lim="800000"/>
            <a:headEnd/>
            <a:tailEnd/>
          </a:ln>
          <a:effectLst>
            <a:outerShdw blurRad="50800" dist="25400" dir="2700000" algn="tl" rotWithShape="0">
              <a:prstClr val="black"/>
            </a:outerShdw>
          </a:effectLst>
        </p:spPr>
        <p:txBody>
          <a:bodyPr wrap="square" lIns="91423" tIns="45710" rIns="91423" bIns="45710">
            <a:spAutoFit/>
          </a:bodyPr>
          <a:lstStyle/>
          <a:p>
            <a:pPr defTabSz="457112">
              <a:spcBef>
                <a:spcPct val="20000"/>
              </a:spcBef>
              <a:defRPr/>
            </a:pPr>
            <a:r>
              <a:rPr lang="en-US" sz="1600" b="0" kern="0" dirty="0" smtClean="0">
                <a:solidFill>
                  <a:schemeClr val="bg1"/>
                </a:solidFill>
                <a:latin typeface="Georgia" panose="02040502050405020303" pitchFamily="18" charset="0"/>
                <a:ea typeface="ＭＳ Ｐゴシック" charset="-128"/>
                <a:cs typeface="Arial" pitchFamily="34" charset="0"/>
              </a:rPr>
              <a:t>Douglas </a:t>
            </a:r>
            <a:r>
              <a:rPr lang="en-US" sz="1600" b="0" kern="0" dirty="0">
                <a:solidFill>
                  <a:schemeClr val="bg1"/>
                </a:solidFill>
                <a:latin typeface="Georgia" panose="02040502050405020303" pitchFamily="18" charset="0"/>
                <a:ea typeface="ＭＳ Ｐゴシック" charset="-128"/>
                <a:cs typeface="Arial" pitchFamily="34" charset="0"/>
              </a:rPr>
              <a:t>Wilhelm Harder, </a:t>
            </a:r>
            <a:r>
              <a:rPr lang="en-US" sz="1600" b="0" kern="0" dirty="0" smtClean="0">
                <a:solidFill>
                  <a:schemeClr val="bg1"/>
                </a:solidFill>
                <a:latin typeface="Georgia" panose="02040502050405020303" pitchFamily="18" charset="0"/>
                <a:ea typeface="ＭＳ Ｐゴシック" charset="-128"/>
                <a:cs typeface="Arial" pitchFamily="34" charset="0"/>
              </a:rPr>
              <a:t>LEL, </a:t>
            </a:r>
            <a:r>
              <a:rPr lang="en-US" sz="1600" b="0" kern="0" dirty="0" err="1" smtClean="0">
                <a:solidFill>
                  <a:schemeClr val="bg1"/>
                </a:solidFill>
                <a:latin typeface="Georgia" panose="02040502050405020303" pitchFamily="18" charset="0"/>
                <a:ea typeface="ＭＳ Ｐゴシック" charset="-128"/>
                <a:cs typeface="Arial" pitchFamily="34" charset="0"/>
              </a:rPr>
              <a:t>M.Math</a:t>
            </a:r>
            <a:r>
              <a:rPr lang="en-US" sz="1600" b="0" kern="0" dirty="0" smtClean="0">
                <a:solidFill>
                  <a:schemeClr val="bg1"/>
                </a:solidFill>
                <a:latin typeface="Georgia" panose="02040502050405020303" pitchFamily="18" charset="0"/>
                <a:ea typeface="ＭＳ Ｐゴシック" charset="-128"/>
                <a:cs typeface="Arial" pitchFamily="34" charset="0"/>
              </a:rPr>
              <a:t>.</a:t>
            </a:r>
          </a:p>
          <a:p>
            <a:pPr defTabSz="457112">
              <a:spcBef>
                <a:spcPct val="20000"/>
              </a:spcBef>
              <a:defRPr/>
            </a:pPr>
            <a:r>
              <a:rPr lang="en-US" sz="1100" kern="0" dirty="0" smtClean="0">
                <a:solidFill>
                  <a:schemeClr val="bg1"/>
                </a:solidFill>
                <a:latin typeface="Georgia" panose="02040502050405020303" pitchFamily="18" charset="0"/>
                <a:ea typeface="ＭＳ Ｐゴシック" charset="-128"/>
                <a:cs typeface="Arial" pitchFamily="34" charset="0"/>
              </a:rPr>
              <a:t>dwharder@uwaterloo.ca</a:t>
            </a:r>
          </a:p>
          <a:p>
            <a:pPr defTabSz="457112">
              <a:spcBef>
                <a:spcPct val="20000"/>
              </a:spcBef>
              <a:defRPr/>
            </a:pPr>
            <a:r>
              <a:rPr lang="en-US" sz="1100" kern="0" dirty="0" smtClean="0">
                <a:solidFill>
                  <a:schemeClr val="bg1"/>
                </a:solidFill>
                <a:latin typeface="Georgia" panose="02040502050405020303" pitchFamily="18" charset="0"/>
                <a:ea typeface="ＭＳ Ｐゴシック" charset="-128"/>
                <a:cs typeface="Arial" pitchFamily="34" charset="0"/>
              </a:rPr>
              <a:t>dwharder@gmail.com</a:t>
            </a:r>
            <a:endParaRPr lang="en-US" sz="1050" kern="0" dirty="0">
              <a:solidFill>
                <a:schemeClr val="bg1"/>
              </a:solidFill>
              <a:latin typeface="Georgia" panose="02040502050405020303" pitchFamily="18" charset="0"/>
              <a:ea typeface="ＭＳ Ｐゴシック" charset="-128"/>
              <a:cs typeface="Arial" pitchFamily="34" charset="0"/>
            </a:endParaRPr>
          </a:p>
        </p:txBody>
      </p:sp>
      <p:pic>
        <p:nvPicPr>
          <p:cNvPr id="13"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251520" y="6257914"/>
            <a:ext cx="1272512" cy="411446"/>
          </a:xfrm>
          <a:prstGeom prst="rect">
            <a:avLst/>
          </a:prstGeom>
          <a:noFill/>
          <a:ln w="9525">
            <a:noFill/>
            <a:miter lim="800000"/>
            <a:headEnd/>
            <a:tailEnd/>
          </a:ln>
        </p:spPr>
      </p:pic>
      <p:pic>
        <p:nvPicPr>
          <p:cNvPr id="14"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6511" y="-27384"/>
            <a:ext cx="2699345"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8" name="Picture 2" descr="C:\Users\Douglas\Desktop\mcpl.png"/>
          <p:cNvPicPr>
            <a:picLocks noChangeAspect="1" noChangeArrowheads="1"/>
          </p:cNvPicPr>
          <p:nvPr userDrawn="1"/>
        </p:nvPicPr>
        <p:blipFill>
          <a:blip r:embed="rId5" cstate="print">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7629728" y="6089233"/>
            <a:ext cx="304800" cy="298449"/>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3" descr="C:\Users\Douglas\Desktop\linc.gif"/>
          <p:cNvPicPr>
            <a:picLocks noChangeAspect="1" noChangeArrowheads="1"/>
          </p:cNvPicPr>
          <p:nvPr userDrawn="1"/>
        </p:nvPicPr>
        <p:blipFill>
          <a:blip r:embed="rId7" cstate="print">
            <a:extLst>
              <a:ext uri="{BEBA8EAE-BF5A-486C-A8C5-ECC9F3942E4B}">
                <a14:imgProps xmlns:a14="http://schemas.microsoft.com/office/drawing/2010/main">
                  <a14:imgLayer r:embed="rId8">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137220" y="5410200"/>
            <a:ext cx="274922" cy="353348"/>
          </a:xfrm>
          <a:prstGeom prst="rect">
            <a:avLst/>
          </a:prstGeom>
          <a:noFill/>
          <a:extLst>
            <a:ext uri="{909E8E84-426E-40DD-AFC4-6F175D3DCCD1}">
              <a14:hiddenFill xmlns:a14="http://schemas.microsoft.com/office/drawing/2010/main">
                <a:solidFill>
                  <a:srgbClr val="FFFFFF"/>
                </a:solidFill>
              </a14:hiddenFill>
            </a:ext>
          </a:extLst>
        </p:spPr>
      </p:pic>
      <p:pic>
        <p:nvPicPr>
          <p:cNvPr id="14341" name="Picture 5" descr="C:\Users\Douglas\Desktop\Intelligence_Branch_(Canadian_Forces)_badge.png"/>
          <p:cNvPicPr>
            <a:picLocks noChangeAspect="1" noChangeArrowheads="1"/>
          </p:cNvPicPr>
          <p:nvPr userDrawn="1"/>
        </p:nvPicPr>
        <p:blipFill>
          <a:blip r:embed="rId9" cstate="print">
            <a:extLst>
              <a:ext uri="{BEBA8EAE-BF5A-486C-A8C5-ECC9F3942E4B}">
                <a14:imgProps xmlns:a14="http://schemas.microsoft.com/office/drawing/2010/main">
                  <a14:imgLayer r:embed="rId10">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2662834" y="380301"/>
            <a:ext cx="271006" cy="34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26711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Footer Placeholder 4"/>
          <p:cNvSpPr>
            <a:spLocks noGrp="1"/>
          </p:cNvSpPr>
          <p:nvPr>
            <p:ph type="ftr" sz="quarter" idx="11"/>
          </p:nvPr>
        </p:nvSpPr>
        <p:spPr/>
        <p:txBody>
          <a:bodyPr/>
          <a:lstStyle/>
          <a:p>
            <a:r>
              <a:rPr lang="en-CA" smtClean="0"/>
              <a:t>Row-ecehlon form</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12452907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Footer Placeholder 4"/>
          <p:cNvSpPr>
            <a:spLocks noGrp="1"/>
          </p:cNvSpPr>
          <p:nvPr>
            <p:ph type="ftr" sz="quarter" idx="11"/>
          </p:nvPr>
        </p:nvSpPr>
        <p:spPr/>
        <p:txBody>
          <a:bodyPr/>
          <a:lstStyle/>
          <a:p>
            <a:r>
              <a:rPr lang="en-CA" smtClean="0"/>
              <a:t>Row-ecehlon form</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388548611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mbria" panose="02040503050406030204" pitchFamily="18" charset="0"/>
                <a:ea typeface="Cambria" panose="02040503050406030204" pitchFamily="18" charset="0"/>
              </a:defRPr>
            </a:lvl1pPr>
          </a:lstStyle>
          <a:p>
            <a:r>
              <a:rPr lang="en-US" dirty="0" smtClean="0"/>
              <a:t>Click to edit Master title style</a:t>
            </a:r>
            <a:endParaRPr lang="en-CA" dirty="0"/>
          </a:p>
        </p:txBody>
      </p:sp>
      <p:sp>
        <p:nvSpPr>
          <p:cNvPr id="3" name="Content Placeholder 2"/>
          <p:cNvSpPr>
            <a:spLocks noGrp="1"/>
          </p:cNvSpPr>
          <p:nvPr>
            <p:ph idx="1"/>
          </p:nvPr>
        </p:nvSpPr>
        <p:spPr/>
        <p:txBody>
          <a:bodyPr/>
          <a:lstStyle>
            <a:lvl1pPr>
              <a:defRPr>
                <a:latin typeface="Cambria" panose="02040503050406030204" pitchFamily="18" charset="0"/>
                <a:ea typeface="Cambria" panose="02040503050406030204" pitchFamily="18" charset="0"/>
              </a:defRPr>
            </a:lvl1pPr>
            <a:lvl2pPr>
              <a:defRPr>
                <a:latin typeface="Cambria" panose="02040503050406030204" pitchFamily="18" charset="0"/>
                <a:ea typeface="Cambria" panose="02040503050406030204" pitchFamily="18" charset="0"/>
              </a:defRPr>
            </a:lvl2pPr>
            <a:lvl3pPr>
              <a:defRPr>
                <a:latin typeface="Cambria" panose="02040503050406030204" pitchFamily="18" charset="0"/>
                <a:ea typeface="Cambria" panose="02040503050406030204" pitchFamily="18" charset="0"/>
              </a:defRPr>
            </a:lvl3pPr>
            <a:lvl4pPr>
              <a:defRPr>
                <a:latin typeface="Cambria" panose="02040503050406030204" pitchFamily="18" charset="0"/>
                <a:ea typeface="Cambria" panose="02040503050406030204" pitchFamily="18" charset="0"/>
              </a:defRPr>
            </a:lvl4pPr>
            <a:lvl5pPr>
              <a:defRPr>
                <a:latin typeface="Cambria" panose="02040503050406030204" pitchFamily="18" charset="0"/>
                <a:ea typeface="Cambria" panose="02040503050406030204"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Footer Placeholder 4"/>
          <p:cNvSpPr>
            <a:spLocks noGrp="1"/>
          </p:cNvSpPr>
          <p:nvPr>
            <p:ph type="ftr" sz="quarter" idx="11"/>
          </p:nvPr>
        </p:nvSpPr>
        <p:spPr/>
        <p:txBody>
          <a:bodyPr/>
          <a:lstStyle>
            <a:lvl1pPr>
              <a:defRPr>
                <a:latin typeface="Cambria" panose="02040503050406030204" pitchFamily="18" charset="0"/>
                <a:ea typeface="Cambria" panose="02040503050406030204" pitchFamily="18" charset="0"/>
              </a:defRPr>
            </a:lvl1pPr>
          </a:lstStyle>
          <a:p>
            <a:r>
              <a:rPr lang="en-CA" smtClean="0"/>
              <a:t>Row-ecehlon form</a:t>
            </a:r>
            <a:endParaRPr lang="en-CA"/>
          </a:p>
        </p:txBody>
      </p:sp>
      <p:sp>
        <p:nvSpPr>
          <p:cNvPr id="6" name="Slide Number Placeholder 5"/>
          <p:cNvSpPr>
            <a:spLocks noGrp="1"/>
          </p:cNvSpPr>
          <p:nvPr>
            <p:ph type="sldNum" sz="quarter" idx="12"/>
          </p:nvPr>
        </p:nvSpPr>
        <p:spPr>
          <a:xfrm>
            <a:off x="7239000" y="6356350"/>
            <a:ext cx="1066800" cy="365125"/>
          </a:xfrm>
        </p:spPr>
        <p:txBody>
          <a:bodyPr/>
          <a:lstStyle>
            <a:lvl1pPr>
              <a:defRPr>
                <a:latin typeface="Bookman Old Style" panose="02050604050505020204" pitchFamily="18" charset="0"/>
              </a:defRPr>
            </a:lvl1pPr>
          </a:lstStyle>
          <a:p>
            <a:fld id="{42EF6DC8-DA9C-4533-8A40-BB00A2545AF8}" type="slidenum">
              <a:rPr lang="en-CA" smtClean="0"/>
              <a:pPr/>
              <a:t>‹#›</a:t>
            </a:fld>
            <a:endParaRPr lang="en-CA"/>
          </a:p>
        </p:txBody>
      </p:sp>
    </p:spTree>
    <p:extLst>
      <p:ext uri="{BB962C8B-B14F-4D97-AF65-F5344CB8AC3E}">
        <p14:creationId xmlns:p14="http://schemas.microsoft.com/office/powerpoint/2010/main" val="354927941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CA"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FFFF9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CA" smtClean="0"/>
              <a:t>Row-ecehlon form</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150287975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200"/>
            </a:lvl1pPr>
            <a:lvl2pPr>
              <a:defRPr sz="2100"/>
            </a:lvl2pPr>
            <a:lvl3pPr>
              <a:defRPr sz="2000"/>
            </a:lvl3pPr>
            <a:lvl4pPr>
              <a:defRPr sz="19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Content Placeholder 3"/>
          <p:cNvSpPr>
            <a:spLocks noGrp="1"/>
          </p:cNvSpPr>
          <p:nvPr>
            <p:ph sz="half" idx="2"/>
          </p:nvPr>
        </p:nvSpPr>
        <p:spPr>
          <a:xfrm>
            <a:off x="4648200" y="1600200"/>
            <a:ext cx="4038600" cy="4525963"/>
          </a:xfrm>
        </p:spPr>
        <p:txBody>
          <a:bodyPr/>
          <a:lstStyle>
            <a:lvl1pPr>
              <a:defRPr sz="2200"/>
            </a:lvl1pPr>
            <a:lvl2pPr>
              <a:defRPr sz="2100"/>
            </a:lvl2pPr>
            <a:lvl3pPr>
              <a:defRPr sz="2000"/>
            </a:lvl3pPr>
            <a:lvl4pPr>
              <a:defRPr sz="19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6" name="Footer Placeholder 5"/>
          <p:cNvSpPr>
            <a:spLocks noGrp="1"/>
          </p:cNvSpPr>
          <p:nvPr>
            <p:ph type="ftr" sz="quarter" idx="11"/>
          </p:nvPr>
        </p:nvSpPr>
        <p:spPr/>
        <p:txBody>
          <a:bodyPr/>
          <a:lstStyle/>
          <a:p>
            <a:r>
              <a:rPr lang="en-CA" smtClean="0"/>
              <a:t>Row-ecehlon form</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298419518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8" name="Footer Placeholder 7"/>
          <p:cNvSpPr>
            <a:spLocks noGrp="1"/>
          </p:cNvSpPr>
          <p:nvPr>
            <p:ph type="ftr" sz="quarter" idx="11"/>
          </p:nvPr>
        </p:nvSpPr>
        <p:spPr/>
        <p:txBody>
          <a:bodyPr/>
          <a:lstStyle/>
          <a:p>
            <a:r>
              <a:rPr lang="en-CA" smtClean="0"/>
              <a:t>Row-ecehlon form</a:t>
            </a:r>
            <a:endParaRPr lang="en-CA"/>
          </a:p>
        </p:txBody>
      </p:sp>
      <p:sp>
        <p:nvSpPr>
          <p:cNvPr id="9" name="Slide Number Placeholder 8"/>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401949602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4" name="Footer Placeholder 3"/>
          <p:cNvSpPr>
            <a:spLocks noGrp="1"/>
          </p:cNvSpPr>
          <p:nvPr>
            <p:ph type="ftr" sz="quarter" idx="11"/>
          </p:nvPr>
        </p:nvSpPr>
        <p:spPr/>
        <p:txBody>
          <a:bodyPr/>
          <a:lstStyle/>
          <a:p>
            <a:r>
              <a:rPr lang="en-CA" smtClean="0"/>
              <a:t>Row-ecehlon form</a:t>
            </a:r>
            <a:endParaRPr lang="en-CA"/>
          </a:p>
        </p:txBody>
      </p:sp>
      <p:sp>
        <p:nvSpPr>
          <p:cNvPr id="5" name="Slide Number Placeholder 4"/>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124525962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CA" smtClean="0"/>
              <a:t>Row-ecehlon form</a:t>
            </a:r>
            <a:endParaRPr lang="en-CA"/>
          </a:p>
        </p:txBody>
      </p:sp>
      <p:sp>
        <p:nvSpPr>
          <p:cNvPr id="4" name="Slide Number Placeholder 3"/>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91971450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CA" smtClean="0"/>
              <a:t>Row-ecehlon form</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218722262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CA" smtClean="0"/>
              <a:t>Row-ecehlon form</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294450172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Footer Placeholder 4"/>
          <p:cNvSpPr>
            <a:spLocks noGrp="1"/>
          </p:cNvSpPr>
          <p:nvPr>
            <p:ph type="ftr" sz="quarter" idx="3"/>
          </p:nvPr>
        </p:nvSpPr>
        <p:spPr>
          <a:xfrm>
            <a:off x="1952091" y="76200"/>
            <a:ext cx="6353710" cy="365125"/>
          </a:xfrm>
          <a:prstGeom prst="rect">
            <a:avLst/>
          </a:prstGeom>
        </p:spPr>
        <p:txBody>
          <a:bodyPr vert="horz" lIns="91440" tIns="45720" rIns="91440" bIns="45720" rtlCol="0" anchor="ctr"/>
          <a:lstStyle>
            <a:lvl1pPr algn="r">
              <a:defRPr sz="1600" b="0">
                <a:solidFill>
                  <a:schemeClr val="bg1"/>
                </a:solidFill>
                <a:latin typeface="Times New Roman" panose="02020603050405020304" pitchFamily="18" charset="0"/>
                <a:cs typeface="Times New Roman" panose="02020603050405020304" pitchFamily="18" charset="0"/>
              </a:defRPr>
            </a:lvl1pPr>
          </a:lstStyle>
          <a:p>
            <a:r>
              <a:rPr lang="en-CA" smtClean="0"/>
              <a:t>Row-ecehlon form</a:t>
            </a:r>
            <a:endParaRPr lang="en-CA" dirty="0"/>
          </a:p>
        </p:txBody>
      </p:sp>
      <p:sp>
        <p:nvSpPr>
          <p:cNvPr id="6" name="Slide Number Placeholder 5"/>
          <p:cNvSpPr>
            <a:spLocks noGrp="1"/>
          </p:cNvSpPr>
          <p:nvPr>
            <p:ph type="sldNum" sz="quarter" idx="4"/>
          </p:nvPr>
        </p:nvSpPr>
        <p:spPr>
          <a:xfrm>
            <a:off x="7620000" y="6356350"/>
            <a:ext cx="1066800" cy="365125"/>
          </a:xfrm>
          <a:prstGeom prst="rect">
            <a:avLst/>
          </a:prstGeom>
        </p:spPr>
        <p:txBody>
          <a:bodyPr vert="horz" lIns="91440" tIns="45720" rIns="91440" bIns="45720" rtlCol="0" anchor="ctr"/>
          <a:lstStyle>
            <a:lvl1pPr algn="r">
              <a:defRPr sz="1200" b="0">
                <a:solidFill>
                  <a:schemeClr val="bg1"/>
                </a:solidFill>
                <a:latin typeface="Cambria" panose="02040503050406030204" pitchFamily="18" charset="0"/>
                <a:ea typeface="Cambria" panose="02040503050406030204" pitchFamily="18" charset="0"/>
                <a:cs typeface="Times New Roman" panose="02020603050405020304" pitchFamily="18" charset="0"/>
              </a:defRPr>
            </a:lvl1pPr>
          </a:lstStyle>
          <a:p>
            <a:fld id="{42EF6DC8-DA9C-4533-8A40-BB00A2545AF8}" type="slidenum">
              <a:rPr lang="en-CA" smtClean="0"/>
              <a:pPr/>
              <a:t>‹#›</a:t>
            </a:fld>
            <a:endParaRPr lang="en-CA"/>
          </a:p>
        </p:txBody>
      </p:sp>
      <p:pic>
        <p:nvPicPr>
          <p:cNvPr id="7" name="Picture 3"/>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r="75223"/>
          <a:stretch/>
        </p:blipFill>
        <p:spPr bwMode="auto">
          <a:xfrm>
            <a:off x="-36511" y="-27384"/>
            <a:ext cx="668809"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14225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dt="0"/>
  <p:txStyles>
    <p:titleStyle>
      <a:lvl1pPr algn="ctr" defTabSz="914400" rtl="0" eaLnBrk="1" latinLnBrk="0" hangingPunct="1">
        <a:spcBef>
          <a:spcPct val="0"/>
        </a:spcBef>
        <a:buNone/>
        <a:defRPr sz="32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1pPr>
    </p:titleStyle>
    <p:bodyStyle>
      <a:lvl1pPr marL="342900" indent="-342900" algn="l" defTabSz="914400" rtl="0" eaLnBrk="1" latinLnBrk="0" hangingPunct="1">
        <a:spcBef>
          <a:spcPct val="20000"/>
        </a:spcBef>
        <a:buFont typeface="Arial" panose="020B0604020202020204" pitchFamily="34" charset="0"/>
        <a:buChar char="•"/>
        <a:defRPr sz="22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sz="21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2pPr>
      <a:lvl3pPr marL="1143000" indent="-228600" algn="l" defTabSz="914400" rtl="0" eaLnBrk="1" latinLnBrk="0" hangingPunct="1">
        <a:spcBef>
          <a:spcPct val="20000"/>
        </a:spcBef>
        <a:buFont typeface="Arial" panose="020B0604020202020204" pitchFamily="34" charset="0"/>
        <a:buChar char="•"/>
        <a:defRPr sz="20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sz="19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4pPr>
      <a:lvl5pPr marL="2057400" indent="-228600" algn="l" defTabSz="914400" rtl="0" eaLnBrk="1" latinLnBrk="0" hangingPunct="1">
        <a:spcBef>
          <a:spcPct val="20000"/>
        </a:spcBef>
        <a:buFont typeface="Arial" panose="020B0604020202020204" pitchFamily="34" charset="0"/>
        <a:buChar char="»"/>
        <a:defRPr sz="18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42.wmf"/><Relationship Id="rId13" Type="http://schemas.openxmlformats.org/officeDocument/2006/relationships/oleObject" Target="../embeddings/oleObject37.bin"/><Relationship Id="rId18" Type="http://schemas.openxmlformats.org/officeDocument/2006/relationships/image" Target="../media/image47.wmf"/><Relationship Id="rId26" Type="http://schemas.openxmlformats.org/officeDocument/2006/relationships/image" Target="../media/image51.wmf"/><Relationship Id="rId3" Type="http://schemas.microsoft.com/office/2007/relationships/media" Target="../media/media4.wav"/><Relationship Id="rId21" Type="http://schemas.openxmlformats.org/officeDocument/2006/relationships/oleObject" Target="../embeddings/oleObject41.bin"/><Relationship Id="rId7" Type="http://schemas.openxmlformats.org/officeDocument/2006/relationships/oleObject" Target="../embeddings/oleObject34.bin"/><Relationship Id="rId12" Type="http://schemas.openxmlformats.org/officeDocument/2006/relationships/image" Target="../media/image44.wmf"/><Relationship Id="rId17" Type="http://schemas.openxmlformats.org/officeDocument/2006/relationships/oleObject" Target="../embeddings/oleObject39.bin"/><Relationship Id="rId25" Type="http://schemas.openxmlformats.org/officeDocument/2006/relationships/oleObject" Target="../embeddings/oleObject43.bin"/><Relationship Id="rId2" Type="http://schemas.openxmlformats.org/officeDocument/2006/relationships/tags" Target="../tags/tag8.xml"/><Relationship Id="rId16" Type="http://schemas.openxmlformats.org/officeDocument/2006/relationships/image" Target="../media/image46.wmf"/><Relationship Id="rId20" Type="http://schemas.openxmlformats.org/officeDocument/2006/relationships/image" Target="../media/image48.wmf"/><Relationship Id="rId1" Type="http://schemas.openxmlformats.org/officeDocument/2006/relationships/vmlDrawing" Target="../drawings/vmlDrawing7.vml"/><Relationship Id="rId6" Type="http://schemas.openxmlformats.org/officeDocument/2006/relationships/image" Target="../media/image10.png"/><Relationship Id="rId11" Type="http://schemas.openxmlformats.org/officeDocument/2006/relationships/oleObject" Target="../embeddings/oleObject36.bin"/><Relationship Id="rId24" Type="http://schemas.openxmlformats.org/officeDocument/2006/relationships/image" Target="../media/image50.wmf"/><Relationship Id="rId5" Type="http://schemas.openxmlformats.org/officeDocument/2006/relationships/slideLayout" Target="../slideLayouts/slideLayout2.xml"/><Relationship Id="rId15" Type="http://schemas.openxmlformats.org/officeDocument/2006/relationships/oleObject" Target="../embeddings/oleObject38.bin"/><Relationship Id="rId23" Type="http://schemas.openxmlformats.org/officeDocument/2006/relationships/oleObject" Target="../embeddings/oleObject42.bin"/><Relationship Id="rId28" Type="http://schemas.openxmlformats.org/officeDocument/2006/relationships/image" Target="../media/image52.wmf"/><Relationship Id="rId10" Type="http://schemas.openxmlformats.org/officeDocument/2006/relationships/image" Target="../media/image43.wmf"/><Relationship Id="rId19" Type="http://schemas.openxmlformats.org/officeDocument/2006/relationships/oleObject" Target="../embeddings/oleObject40.bin"/><Relationship Id="rId4" Type="http://schemas.openxmlformats.org/officeDocument/2006/relationships/audio" Target="../media/media4.wav"/><Relationship Id="rId9" Type="http://schemas.openxmlformats.org/officeDocument/2006/relationships/oleObject" Target="../embeddings/oleObject35.bin"/><Relationship Id="rId14" Type="http://schemas.openxmlformats.org/officeDocument/2006/relationships/image" Target="../media/image45.wmf"/><Relationship Id="rId22" Type="http://schemas.openxmlformats.org/officeDocument/2006/relationships/image" Target="../media/image49.wmf"/><Relationship Id="rId27" Type="http://schemas.openxmlformats.org/officeDocument/2006/relationships/oleObject" Target="../embeddings/oleObject44.bin"/></Relationships>
</file>

<file path=ppt/slides/_rels/slide11.xml.rels><?xml version="1.0" encoding="UTF-8" standalone="yes"?>
<Relationships xmlns="http://schemas.openxmlformats.org/package/2006/relationships"><Relationship Id="rId8" Type="http://schemas.openxmlformats.org/officeDocument/2006/relationships/image" Target="../media/image42.wmf"/><Relationship Id="rId13" Type="http://schemas.openxmlformats.org/officeDocument/2006/relationships/oleObject" Target="../embeddings/oleObject48.bin"/><Relationship Id="rId3" Type="http://schemas.microsoft.com/office/2007/relationships/media" Target="../media/media4.wav"/><Relationship Id="rId7" Type="http://schemas.openxmlformats.org/officeDocument/2006/relationships/oleObject" Target="../embeddings/oleObject45.bin"/><Relationship Id="rId12" Type="http://schemas.openxmlformats.org/officeDocument/2006/relationships/image" Target="../media/image53.wmf"/><Relationship Id="rId2" Type="http://schemas.openxmlformats.org/officeDocument/2006/relationships/tags" Target="../tags/tag9.xml"/><Relationship Id="rId1" Type="http://schemas.openxmlformats.org/officeDocument/2006/relationships/vmlDrawing" Target="../drawings/vmlDrawing8.vml"/><Relationship Id="rId6" Type="http://schemas.openxmlformats.org/officeDocument/2006/relationships/image" Target="../media/image10.png"/><Relationship Id="rId11" Type="http://schemas.openxmlformats.org/officeDocument/2006/relationships/oleObject" Target="../embeddings/oleObject47.bin"/><Relationship Id="rId5" Type="http://schemas.openxmlformats.org/officeDocument/2006/relationships/slideLayout" Target="../slideLayouts/slideLayout2.xml"/><Relationship Id="rId10" Type="http://schemas.openxmlformats.org/officeDocument/2006/relationships/image" Target="../media/image52.wmf"/><Relationship Id="rId4" Type="http://schemas.openxmlformats.org/officeDocument/2006/relationships/audio" Target="../media/media4.wav"/><Relationship Id="rId9" Type="http://schemas.openxmlformats.org/officeDocument/2006/relationships/oleObject" Target="../embeddings/oleObject46.bin"/><Relationship Id="rId14" Type="http://schemas.openxmlformats.org/officeDocument/2006/relationships/image" Target="../media/image54.wmf"/></Relationships>
</file>

<file path=ppt/slides/_rels/slide12.xml.rels><?xml version="1.0" encoding="UTF-8" standalone="yes"?>
<Relationships xmlns="http://schemas.openxmlformats.org/package/2006/relationships"><Relationship Id="rId8" Type="http://schemas.openxmlformats.org/officeDocument/2006/relationships/image" Target="../media/image55.wmf"/><Relationship Id="rId3" Type="http://schemas.microsoft.com/office/2007/relationships/media" Target="../media/media4.wav"/><Relationship Id="rId7" Type="http://schemas.openxmlformats.org/officeDocument/2006/relationships/oleObject" Target="../embeddings/oleObject49.bin"/><Relationship Id="rId2" Type="http://schemas.openxmlformats.org/officeDocument/2006/relationships/tags" Target="../tags/tag10.xml"/><Relationship Id="rId1" Type="http://schemas.openxmlformats.org/officeDocument/2006/relationships/vmlDrawing" Target="../drawings/vmlDrawing9.vml"/><Relationship Id="rId6" Type="http://schemas.openxmlformats.org/officeDocument/2006/relationships/image" Target="../media/image10.png"/><Relationship Id="rId5" Type="http://schemas.openxmlformats.org/officeDocument/2006/relationships/slideLayout" Target="../slideLayouts/slideLayout2.xml"/><Relationship Id="rId4" Type="http://schemas.openxmlformats.org/officeDocument/2006/relationships/audio" Target="../media/media4.wav"/></Relationships>
</file>

<file path=ppt/slides/_rels/slide13.xml.rels><?xml version="1.0" encoding="UTF-8" standalone="yes"?>
<Relationships xmlns="http://schemas.openxmlformats.org/package/2006/relationships"><Relationship Id="rId8" Type="http://schemas.openxmlformats.org/officeDocument/2006/relationships/image" Target="../media/image56.wmf"/><Relationship Id="rId13" Type="http://schemas.openxmlformats.org/officeDocument/2006/relationships/oleObject" Target="../embeddings/oleObject53.bin"/><Relationship Id="rId3" Type="http://schemas.microsoft.com/office/2007/relationships/media" Target="../media/media4.wav"/><Relationship Id="rId7" Type="http://schemas.openxmlformats.org/officeDocument/2006/relationships/oleObject" Target="../embeddings/oleObject50.bin"/><Relationship Id="rId12" Type="http://schemas.openxmlformats.org/officeDocument/2006/relationships/image" Target="../media/image58.wmf"/><Relationship Id="rId2" Type="http://schemas.openxmlformats.org/officeDocument/2006/relationships/tags" Target="../tags/tag11.xml"/><Relationship Id="rId1" Type="http://schemas.openxmlformats.org/officeDocument/2006/relationships/vmlDrawing" Target="../drawings/vmlDrawing10.vml"/><Relationship Id="rId6" Type="http://schemas.openxmlformats.org/officeDocument/2006/relationships/image" Target="../media/image10.png"/><Relationship Id="rId11" Type="http://schemas.openxmlformats.org/officeDocument/2006/relationships/oleObject" Target="../embeddings/oleObject52.bin"/><Relationship Id="rId5" Type="http://schemas.openxmlformats.org/officeDocument/2006/relationships/slideLayout" Target="../slideLayouts/slideLayout2.xml"/><Relationship Id="rId10" Type="http://schemas.openxmlformats.org/officeDocument/2006/relationships/image" Target="../media/image57.wmf"/><Relationship Id="rId4" Type="http://schemas.openxmlformats.org/officeDocument/2006/relationships/audio" Target="../media/media4.wav"/><Relationship Id="rId9" Type="http://schemas.openxmlformats.org/officeDocument/2006/relationships/oleObject" Target="../embeddings/oleObject51.bin"/><Relationship Id="rId14" Type="http://schemas.openxmlformats.org/officeDocument/2006/relationships/image" Target="../media/image59.wmf"/></Relationships>
</file>

<file path=ppt/slides/_rels/slide14.xml.rels><?xml version="1.0" encoding="UTF-8" standalone="yes"?>
<Relationships xmlns="http://schemas.openxmlformats.org/package/2006/relationships"><Relationship Id="rId8" Type="http://schemas.openxmlformats.org/officeDocument/2006/relationships/image" Target="../media/image60.wmf"/><Relationship Id="rId3" Type="http://schemas.microsoft.com/office/2007/relationships/media" Target="../media/media4.wav"/><Relationship Id="rId7" Type="http://schemas.openxmlformats.org/officeDocument/2006/relationships/oleObject" Target="../embeddings/oleObject54.bin"/><Relationship Id="rId2" Type="http://schemas.openxmlformats.org/officeDocument/2006/relationships/tags" Target="../tags/tag12.xml"/><Relationship Id="rId1" Type="http://schemas.openxmlformats.org/officeDocument/2006/relationships/vmlDrawing" Target="../drawings/vmlDrawing11.vml"/><Relationship Id="rId6" Type="http://schemas.openxmlformats.org/officeDocument/2006/relationships/image" Target="../media/image10.png"/><Relationship Id="rId5" Type="http://schemas.openxmlformats.org/officeDocument/2006/relationships/slideLayout" Target="../slideLayouts/slideLayout2.xml"/><Relationship Id="rId10" Type="http://schemas.openxmlformats.org/officeDocument/2006/relationships/image" Target="../media/image61.wmf"/><Relationship Id="rId4" Type="http://schemas.openxmlformats.org/officeDocument/2006/relationships/audio" Target="../media/media4.wav"/><Relationship Id="rId9" Type="http://schemas.openxmlformats.org/officeDocument/2006/relationships/oleObject" Target="../embeddings/oleObject55.bin"/></Relationships>
</file>

<file path=ppt/slides/_rels/slide15.xml.rels><?xml version="1.0" encoding="UTF-8" standalone="yes"?>
<Relationships xmlns="http://schemas.openxmlformats.org/package/2006/relationships"><Relationship Id="rId8" Type="http://schemas.openxmlformats.org/officeDocument/2006/relationships/image" Target="../media/image62.wmf"/><Relationship Id="rId3" Type="http://schemas.microsoft.com/office/2007/relationships/media" Target="../media/media4.wav"/><Relationship Id="rId7" Type="http://schemas.openxmlformats.org/officeDocument/2006/relationships/oleObject" Target="../embeddings/oleObject56.bin"/><Relationship Id="rId2" Type="http://schemas.openxmlformats.org/officeDocument/2006/relationships/tags" Target="../tags/tag13.xml"/><Relationship Id="rId1" Type="http://schemas.openxmlformats.org/officeDocument/2006/relationships/vmlDrawing" Target="../drawings/vmlDrawing12.vml"/><Relationship Id="rId6" Type="http://schemas.openxmlformats.org/officeDocument/2006/relationships/image" Target="../media/image10.png"/><Relationship Id="rId5" Type="http://schemas.openxmlformats.org/officeDocument/2006/relationships/slideLayout" Target="../slideLayouts/slideLayout2.xml"/><Relationship Id="rId10" Type="http://schemas.openxmlformats.org/officeDocument/2006/relationships/image" Target="../media/image63.wmf"/><Relationship Id="rId4" Type="http://schemas.openxmlformats.org/officeDocument/2006/relationships/audio" Target="../media/media4.wav"/><Relationship Id="rId9" Type="http://schemas.openxmlformats.org/officeDocument/2006/relationships/oleObject" Target="../embeddings/oleObject57.bin"/></Relationships>
</file>

<file path=ppt/slides/_rels/slide16.xml.rels><?xml version="1.0" encoding="UTF-8" standalone="yes"?>
<Relationships xmlns="http://schemas.openxmlformats.org/package/2006/relationships"><Relationship Id="rId8" Type="http://schemas.openxmlformats.org/officeDocument/2006/relationships/image" Target="../media/image62.wmf"/><Relationship Id="rId13" Type="http://schemas.openxmlformats.org/officeDocument/2006/relationships/oleObject" Target="../embeddings/oleObject61.bin"/><Relationship Id="rId3" Type="http://schemas.microsoft.com/office/2007/relationships/media" Target="../media/media4.wav"/><Relationship Id="rId7" Type="http://schemas.openxmlformats.org/officeDocument/2006/relationships/oleObject" Target="../embeddings/oleObject58.bin"/><Relationship Id="rId12" Type="http://schemas.openxmlformats.org/officeDocument/2006/relationships/image" Target="../media/image65.wmf"/><Relationship Id="rId2" Type="http://schemas.openxmlformats.org/officeDocument/2006/relationships/tags" Target="../tags/tag14.xml"/><Relationship Id="rId16" Type="http://schemas.openxmlformats.org/officeDocument/2006/relationships/image" Target="../media/image67.wmf"/><Relationship Id="rId1" Type="http://schemas.openxmlformats.org/officeDocument/2006/relationships/vmlDrawing" Target="../drawings/vmlDrawing13.vml"/><Relationship Id="rId6" Type="http://schemas.openxmlformats.org/officeDocument/2006/relationships/image" Target="../media/image10.png"/><Relationship Id="rId11" Type="http://schemas.openxmlformats.org/officeDocument/2006/relationships/oleObject" Target="../embeddings/oleObject60.bin"/><Relationship Id="rId5" Type="http://schemas.openxmlformats.org/officeDocument/2006/relationships/slideLayout" Target="../slideLayouts/slideLayout2.xml"/><Relationship Id="rId15" Type="http://schemas.openxmlformats.org/officeDocument/2006/relationships/oleObject" Target="../embeddings/oleObject62.bin"/><Relationship Id="rId10" Type="http://schemas.openxmlformats.org/officeDocument/2006/relationships/image" Target="../media/image64.wmf"/><Relationship Id="rId4" Type="http://schemas.openxmlformats.org/officeDocument/2006/relationships/audio" Target="../media/media4.wav"/><Relationship Id="rId9" Type="http://schemas.openxmlformats.org/officeDocument/2006/relationships/oleObject" Target="../embeddings/oleObject59.bin"/><Relationship Id="rId14" Type="http://schemas.openxmlformats.org/officeDocument/2006/relationships/image" Target="../media/image66.wmf"/></Relationships>
</file>

<file path=ppt/slides/_rels/slide17.xml.rels><?xml version="1.0" encoding="UTF-8" standalone="yes"?>
<Relationships xmlns="http://schemas.openxmlformats.org/package/2006/relationships"><Relationship Id="rId8" Type="http://schemas.openxmlformats.org/officeDocument/2006/relationships/image" Target="../media/image68.wmf"/><Relationship Id="rId3" Type="http://schemas.microsoft.com/office/2007/relationships/media" Target="../media/media4.wav"/><Relationship Id="rId7" Type="http://schemas.openxmlformats.org/officeDocument/2006/relationships/oleObject" Target="../embeddings/oleObject63.bin"/><Relationship Id="rId2" Type="http://schemas.openxmlformats.org/officeDocument/2006/relationships/tags" Target="../tags/tag15.xml"/><Relationship Id="rId1" Type="http://schemas.openxmlformats.org/officeDocument/2006/relationships/vmlDrawing" Target="../drawings/vmlDrawing14.vml"/><Relationship Id="rId6" Type="http://schemas.openxmlformats.org/officeDocument/2006/relationships/image" Target="../media/image10.png"/><Relationship Id="rId5" Type="http://schemas.openxmlformats.org/officeDocument/2006/relationships/slideLayout" Target="../slideLayouts/slideLayout2.xml"/><Relationship Id="rId10" Type="http://schemas.openxmlformats.org/officeDocument/2006/relationships/image" Target="../media/image69.wmf"/><Relationship Id="rId4" Type="http://schemas.openxmlformats.org/officeDocument/2006/relationships/audio" Target="../media/media4.wav"/><Relationship Id="rId9" Type="http://schemas.openxmlformats.org/officeDocument/2006/relationships/oleObject" Target="../embeddings/oleObject64.bin"/></Relationships>
</file>

<file path=ppt/slides/_rels/slide18.xml.rels><?xml version="1.0" encoding="UTF-8" standalone="yes"?>
<Relationships xmlns="http://schemas.openxmlformats.org/package/2006/relationships"><Relationship Id="rId8" Type="http://schemas.openxmlformats.org/officeDocument/2006/relationships/image" Target="../media/image71.wmf"/><Relationship Id="rId13" Type="http://schemas.openxmlformats.org/officeDocument/2006/relationships/oleObject" Target="../embeddings/oleObject70.bin"/><Relationship Id="rId18" Type="http://schemas.openxmlformats.org/officeDocument/2006/relationships/image" Target="../media/image76.wmf"/><Relationship Id="rId26" Type="http://schemas.openxmlformats.org/officeDocument/2006/relationships/image" Target="../media/image80.wmf"/><Relationship Id="rId3" Type="http://schemas.openxmlformats.org/officeDocument/2006/relationships/oleObject" Target="../embeddings/oleObject65.bin"/><Relationship Id="rId21" Type="http://schemas.openxmlformats.org/officeDocument/2006/relationships/oleObject" Target="../embeddings/oleObject74.bin"/><Relationship Id="rId7" Type="http://schemas.openxmlformats.org/officeDocument/2006/relationships/oleObject" Target="../embeddings/oleObject67.bin"/><Relationship Id="rId12" Type="http://schemas.openxmlformats.org/officeDocument/2006/relationships/image" Target="../media/image73.wmf"/><Relationship Id="rId17" Type="http://schemas.openxmlformats.org/officeDocument/2006/relationships/oleObject" Target="../embeddings/oleObject72.bin"/><Relationship Id="rId25" Type="http://schemas.openxmlformats.org/officeDocument/2006/relationships/oleObject" Target="../embeddings/oleObject76.bin"/><Relationship Id="rId2" Type="http://schemas.openxmlformats.org/officeDocument/2006/relationships/slideLayout" Target="../slideLayouts/slideLayout2.xml"/><Relationship Id="rId16" Type="http://schemas.openxmlformats.org/officeDocument/2006/relationships/image" Target="../media/image75.wmf"/><Relationship Id="rId20" Type="http://schemas.openxmlformats.org/officeDocument/2006/relationships/image" Target="../media/image77.wmf"/><Relationship Id="rId29" Type="http://schemas.openxmlformats.org/officeDocument/2006/relationships/oleObject" Target="../embeddings/oleObject78.bin"/><Relationship Id="rId1" Type="http://schemas.openxmlformats.org/officeDocument/2006/relationships/vmlDrawing" Target="../drawings/vmlDrawing15.vml"/><Relationship Id="rId6" Type="http://schemas.openxmlformats.org/officeDocument/2006/relationships/image" Target="../media/image66.wmf"/><Relationship Id="rId11" Type="http://schemas.openxmlformats.org/officeDocument/2006/relationships/oleObject" Target="../embeddings/oleObject69.bin"/><Relationship Id="rId24" Type="http://schemas.openxmlformats.org/officeDocument/2006/relationships/image" Target="../media/image79.wmf"/><Relationship Id="rId32" Type="http://schemas.openxmlformats.org/officeDocument/2006/relationships/image" Target="../media/image83.wmf"/><Relationship Id="rId5" Type="http://schemas.openxmlformats.org/officeDocument/2006/relationships/oleObject" Target="../embeddings/oleObject66.bin"/><Relationship Id="rId15" Type="http://schemas.openxmlformats.org/officeDocument/2006/relationships/oleObject" Target="../embeddings/oleObject71.bin"/><Relationship Id="rId23" Type="http://schemas.openxmlformats.org/officeDocument/2006/relationships/oleObject" Target="../embeddings/oleObject75.bin"/><Relationship Id="rId28" Type="http://schemas.openxmlformats.org/officeDocument/2006/relationships/image" Target="../media/image81.wmf"/><Relationship Id="rId10" Type="http://schemas.openxmlformats.org/officeDocument/2006/relationships/image" Target="../media/image72.wmf"/><Relationship Id="rId19" Type="http://schemas.openxmlformats.org/officeDocument/2006/relationships/oleObject" Target="../embeddings/oleObject73.bin"/><Relationship Id="rId31" Type="http://schemas.openxmlformats.org/officeDocument/2006/relationships/oleObject" Target="../embeddings/oleObject79.bin"/><Relationship Id="rId4" Type="http://schemas.openxmlformats.org/officeDocument/2006/relationships/image" Target="../media/image70.wmf"/><Relationship Id="rId9" Type="http://schemas.openxmlformats.org/officeDocument/2006/relationships/oleObject" Target="../embeddings/oleObject68.bin"/><Relationship Id="rId14" Type="http://schemas.openxmlformats.org/officeDocument/2006/relationships/image" Target="../media/image74.wmf"/><Relationship Id="rId22" Type="http://schemas.openxmlformats.org/officeDocument/2006/relationships/image" Target="../media/image78.wmf"/><Relationship Id="rId27" Type="http://schemas.openxmlformats.org/officeDocument/2006/relationships/oleObject" Target="../embeddings/oleObject77.bin"/><Relationship Id="rId30" Type="http://schemas.openxmlformats.org/officeDocument/2006/relationships/image" Target="../media/image82.wmf"/></Relationships>
</file>

<file path=ppt/slides/_rels/slide19.xml.rels><?xml version="1.0" encoding="UTF-8" standalone="yes"?>
<Relationships xmlns="http://schemas.openxmlformats.org/package/2006/relationships"><Relationship Id="rId8" Type="http://schemas.openxmlformats.org/officeDocument/2006/relationships/image" Target="../media/image86.wmf"/><Relationship Id="rId3" Type="http://schemas.openxmlformats.org/officeDocument/2006/relationships/oleObject" Target="../embeddings/oleObject80.bin"/><Relationship Id="rId7" Type="http://schemas.openxmlformats.org/officeDocument/2006/relationships/oleObject" Target="../embeddings/oleObject82.bin"/><Relationship Id="rId12" Type="http://schemas.openxmlformats.org/officeDocument/2006/relationships/image" Target="../media/image88.wmf"/><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85.wmf"/><Relationship Id="rId11" Type="http://schemas.openxmlformats.org/officeDocument/2006/relationships/oleObject" Target="../embeddings/oleObject84.bin"/><Relationship Id="rId5" Type="http://schemas.openxmlformats.org/officeDocument/2006/relationships/oleObject" Target="../embeddings/oleObject81.bin"/><Relationship Id="rId10" Type="http://schemas.openxmlformats.org/officeDocument/2006/relationships/image" Target="../media/image87.wmf"/><Relationship Id="rId4" Type="http://schemas.openxmlformats.org/officeDocument/2006/relationships/image" Target="../media/image84.wmf"/><Relationship Id="rId9" Type="http://schemas.openxmlformats.org/officeDocument/2006/relationships/oleObject" Target="../embeddings/oleObject83.bin"/></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8" Type="http://schemas.openxmlformats.org/officeDocument/2006/relationships/image" Target="../media/image89.wmf"/><Relationship Id="rId3" Type="http://schemas.microsoft.com/office/2007/relationships/media" Target="../media/media4.wav"/><Relationship Id="rId7" Type="http://schemas.openxmlformats.org/officeDocument/2006/relationships/oleObject" Target="../embeddings/oleObject85.bin"/><Relationship Id="rId12" Type="http://schemas.openxmlformats.org/officeDocument/2006/relationships/image" Target="../media/image91.wmf"/><Relationship Id="rId2" Type="http://schemas.openxmlformats.org/officeDocument/2006/relationships/tags" Target="../tags/tag16.xml"/><Relationship Id="rId1" Type="http://schemas.openxmlformats.org/officeDocument/2006/relationships/vmlDrawing" Target="../drawings/vmlDrawing17.vml"/><Relationship Id="rId6" Type="http://schemas.openxmlformats.org/officeDocument/2006/relationships/image" Target="../media/image10.png"/><Relationship Id="rId11" Type="http://schemas.openxmlformats.org/officeDocument/2006/relationships/oleObject" Target="../embeddings/oleObject87.bin"/><Relationship Id="rId5" Type="http://schemas.openxmlformats.org/officeDocument/2006/relationships/slideLayout" Target="../slideLayouts/slideLayout2.xml"/><Relationship Id="rId10" Type="http://schemas.openxmlformats.org/officeDocument/2006/relationships/image" Target="../media/image90.wmf"/><Relationship Id="rId4" Type="http://schemas.openxmlformats.org/officeDocument/2006/relationships/audio" Target="../media/media4.wav"/><Relationship Id="rId9" Type="http://schemas.openxmlformats.org/officeDocument/2006/relationships/oleObject" Target="../embeddings/oleObject86.bin"/></Relationships>
</file>

<file path=ppt/slides/_rels/slide21.xml.rels><?xml version="1.0" encoding="UTF-8" standalone="yes"?>
<Relationships xmlns="http://schemas.openxmlformats.org/package/2006/relationships"><Relationship Id="rId8" Type="http://schemas.openxmlformats.org/officeDocument/2006/relationships/image" Target="../media/image93.wmf"/><Relationship Id="rId3" Type="http://schemas.openxmlformats.org/officeDocument/2006/relationships/audio" Target="../media/media5.wav"/><Relationship Id="rId7" Type="http://schemas.openxmlformats.org/officeDocument/2006/relationships/oleObject" Target="../embeddings/oleObject89.bin"/><Relationship Id="rId2" Type="http://schemas.microsoft.com/office/2007/relationships/media" Target="../media/media5.wav"/><Relationship Id="rId1" Type="http://schemas.openxmlformats.org/officeDocument/2006/relationships/vmlDrawing" Target="../drawings/vmlDrawing18.vml"/><Relationship Id="rId6" Type="http://schemas.openxmlformats.org/officeDocument/2006/relationships/image" Target="../media/image92.wmf"/><Relationship Id="rId5" Type="http://schemas.openxmlformats.org/officeDocument/2006/relationships/oleObject" Target="../embeddings/oleObject88.bin"/><Relationship Id="rId4" Type="http://schemas.openxmlformats.org/officeDocument/2006/relationships/slideLayout" Target="../slideLayouts/slideLayout2.xml"/><Relationship Id="rId9"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av"/><Relationship Id="rId1" Type="http://schemas.microsoft.com/office/2007/relationships/media" Target="../media/media6.wav"/><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av"/><Relationship Id="rId1" Type="http://schemas.microsoft.com/office/2007/relationships/media" Target="../media/media7.wav"/><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9.png"/><Relationship Id="rId2" Type="http://schemas.openxmlformats.org/officeDocument/2006/relationships/audio" Target="../media/media8.wav"/><Relationship Id="rId1" Type="http://schemas.microsoft.com/office/2007/relationships/media" Target="../media/media8.wav"/><Relationship Id="rId6" Type="http://schemas.openxmlformats.org/officeDocument/2006/relationships/image" Target="../media/image96.jpeg"/><Relationship Id="rId5" Type="http://schemas.openxmlformats.org/officeDocument/2006/relationships/image" Target="../media/image95.jpeg"/><Relationship Id="rId4" Type="http://schemas.openxmlformats.org/officeDocument/2006/relationships/image" Target="../media/image94.jpe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wav"/><Relationship Id="rId1" Type="http://schemas.microsoft.com/office/2007/relationships/media" Target="../media/media9.wav"/><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audio" Target="../media/media3.wav"/><Relationship Id="rId2" Type="http://schemas.microsoft.com/office/2007/relationships/media" Target="../media/media3.wav"/><Relationship Id="rId1" Type="http://schemas.openxmlformats.org/officeDocument/2006/relationships/tags" Target="../tags/tag1.xml"/><Relationship Id="rId5" Type="http://schemas.openxmlformats.org/officeDocument/2006/relationships/image" Target="../media/image10.png"/><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wmf"/><Relationship Id="rId3" Type="http://schemas.microsoft.com/office/2007/relationships/media" Target="../media/media3.wav"/><Relationship Id="rId7" Type="http://schemas.openxmlformats.org/officeDocument/2006/relationships/oleObject" Target="../embeddings/oleObject1.bin"/><Relationship Id="rId12" Type="http://schemas.openxmlformats.org/officeDocument/2006/relationships/image" Target="../media/image13.wmf"/><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image" Target="../media/image10.png"/><Relationship Id="rId11" Type="http://schemas.openxmlformats.org/officeDocument/2006/relationships/oleObject" Target="../embeddings/oleObject3.bin"/><Relationship Id="rId5" Type="http://schemas.openxmlformats.org/officeDocument/2006/relationships/slideLayout" Target="../slideLayouts/slideLayout2.xml"/><Relationship Id="rId10" Type="http://schemas.openxmlformats.org/officeDocument/2006/relationships/image" Target="../media/image12.wmf"/><Relationship Id="rId4" Type="http://schemas.openxmlformats.org/officeDocument/2006/relationships/audio" Target="../media/media3.wav"/><Relationship Id="rId9"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8" Type="http://schemas.openxmlformats.org/officeDocument/2006/relationships/image" Target="../media/image14.wmf"/><Relationship Id="rId3" Type="http://schemas.microsoft.com/office/2007/relationships/media" Target="../media/media3.wav"/><Relationship Id="rId7" Type="http://schemas.openxmlformats.org/officeDocument/2006/relationships/oleObject" Target="../embeddings/oleObject4.bin"/><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10.png"/><Relationship Id="rId5" Type="http://schemas.openxmlformats.org/officeDocument/2006/relationships/slideLayout" Target="../slideLayouts/slideLayout2.xml"/><Relationship Id="rId10" Type="http://schemas.openxmlformats.org/officeDocument/2006/relationships/image" Target="../media/image13.wmf"/><Relationship Id="rId4" Type="http://schemas.openxmlformats.org/officeDocument/2006/relationships/audio" Target="../media/media3.wav"/><Relationship Id="rId9" Type="http://schemas.openxmlformats.org/officeDocument/2006/relationships/oleObject" Target="../embeddings/oleObject5.bin"/></Relationships>
</file>

<file path=ppt/slides/_rels/slide6.xml.rels><?xml version="1.0" encoding="UTF-8" standalone="yes"?>
<Relationships xmlns="http://schemas.openxmlformats.org/package/2006/relationships"><Relationship Id="rId8" Type="http://schemas.openxmlformats.org/officeDocument/2006/relationships/image" Target="../media/image15.wmf"/><Relationship Id="rId3" Type="http://schemas.microsoft.com/office/2007/relationships/media" Target="../media/media3.wav"/><Relationship Id="rId7" Type="http://schemas.openxmlformats.org/officeDocument/2006/relationships/oleObject" Target="../embeddings/oleObject6.bin"/><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10.png"/><Relationship Id="rId5" Type="http://schemas.openxmlformats.org/officeDocument/2006/relationships/slideLayout" Target="../slideLayouts/slideLayout2.xml"/><Relationship Id="rId10" Type="http://schemas.openxmlformats.org/officeDocument/2006/relationships/image" Target="../media/image13.wmf"/><Relationship Id="rId4" Type="http://schemas.openxmlformats.org/officeDocument/2006/relationships/audio" Target="../media/media3.wav"/><Relationship Id="rId9" Type="http://schemas.openxmlformats.org/officeDocument/2006/relationships/oleObject" Target="../embeddings/oleObject7.bin"/></Relationships>
</file>

<file path=ppt/slides/_rels/slide7.xml.rels><?xml version="1.0" encoding="UTF-8" standalone="yes"?>
<Relationships xmlns="http://schemas.openxmlformats.org/package/2006/relationships"><Relationship Id="rId8" Type="http://schemas.openxmlformats.org/officeDocument/2006/relationships/image" Target="../media/image16.wmf"/><Relationship Id="rId13" Type="http://schemas.openxmlformats.org/officeDocument/2006/relationships/oleObject" Target="../embeddings/oleObject11.bin"/><Relationship Id="rId18" Type="http://schemas.openxmlformats.org/officeDocument/2006/relationships/image" Target="../media/image21.wmf"/><Relationship Id="rId3" Type="http://schemas.microsoft.com/office/2007/relationships/media" Target="../media/media4.wav"/><Relationship Id="rId21" Type="http://schemas.openxmlformats.org/officeDocument/2006/relationships/oleObject" Target="../embeddings/oleObject15.bin"/><Relationship Id="rId7" Type="http://schemas.openxmlformats.org/officeDocument/2006/relationships/oleObject" Target="../embeddings/oleObject8.bin"/><Relationship Id="rId12" Type="http://schemas.openxmlformats.org/officeDocument/2006/relationships/image" Target="../media/image18.wmf"/><Relationship Id="rId17" Type="http://schemas.openxmlformats.org/officeDocument/2006/relationships/oleObject" Target="../embeddings/oleObject13.bin"/><Relationship Id="rId2" Type="http://schemas.openxmlformats.org/officeDocument/2006/relationships/tags" Target="../tags/tag5.xml"/><Relationship Id="rId16" Type="http://schemas.openxmlformats.org/officeDocument/2006/relationships/image" Target="../media/image20.wmf"/><Relationship Id="rId20" Type="http://schemas.openxmlformats.org/officeDocument/2006/relationships/image" Target="../media/image22.wmf"/><Relationship Id="rId1" Type="http://schemas.openxmlformats.org/officeDocument/2006/relationships/vmlDrawing" Target="../drawings/vmlDrawing4.vml"/><Relationship Id="rId6" Type="http://schemas.openxmlformats.org/officeDocument/2006/relationships/image" Target="../media/image10.png"/><Relationship Id="rId11" Type="http://schemas.openxmlformats.org/officeDocument/2006/relationships/oleObject" Target="../embeddings/oleObject10.bin"/><Relationship Id="rId5" Type="http://schemas.openxmlformats.org/officeDocument/2006/relationships/slideLayout" Target="../slideLayouts/slideLayout2.xml"/><Relationship Id="rId15" Type="http://schemas.openxmlformats.org/officeDocument/2006/relationships/oleObject" Target="../embeddings/oleObject12.bin"/><Relationship Id="rId10" Type="http://schemas.openxmlformats.org/officeDocument/2006/relationships/image" Target="../media/image17.wmf"/><Relationship Id="rId19" Type="http://schemas.openxmlformats.org/officeDocument/2006/relationships/oleObject" Target="../embeddings/oleObject14.bin"/><Relationship Id="rId4" Type="http://schemas.openxmlformats.org/officeDocument/2006/relationships/audio" Target="../media/media4.wav"/><Relationship Id="rId9" Type="http://schemas.openxmlformats.org/officeDocument/2006/relationships/oleObject" Target="../embeddings/oleObject9.bin"/><Relationship Id="rId14" Type="http://schemas.openxmlformats.org/officeDocument/2006/relationships/image" Target="../media/image19.wmf"/><Relationship Id="rId22" Type="http://schemas.openxmlformats.org/officeDocument/2006/relationships/image" Target="../media/image23.wmf"/></Relationships>
</file>

<file path=ppt/slides/_rels/slide8.xml.rels><?xml version="1.0" encoding="UTF-8" standalone="yes"?>
<Relationships xmlns="http://schemas.openxmlformats.org/package/2006/relationships"><Relationship Id="rId8" Type="http://schemas.openxmlformats.org/officeDocument/2006/relationships/image" Target="../media/image24.wmf"/><Relationship Id="rId13" Type="http://schemas.openxmlformats.org/officeDocument/2006/relationships/oleObject" Target="../embeddings/oleObject19.bin"/><Relationship Id="rId18" Type="http://schemas.openxmlformats.org/officeDocument/2006/relationships/image" Target="../media/image29.wmf"/><Relationship Id="rId3" Type="http://schemas.microsoft.com/office/2007/relationships/media" Target="../media/media4.wav"/><Relationship Id="rId7" Type="http://schemas.openxmlformats.org/officeDocument/2006/relationships/oleObject" Target="../embeddings/oleObject16.bin"/><Relationship Id="rId12" Type="http://schemas.openxmlformats.org/officeDocument/2006/relationships/image" Target="../media/image26.wmf"/><Relationship Id="rId17" Type="http://schemas.openxmlformats.org/officeDocument/2006/relationships/oleObject" Target="../embeddings/oleObject21.bin"/><Relationship Id="rId2" Type="http://schemas.openxmlformats.org/officeDocument/2006/relationships/tags" Target="../tags/tag6.xml"/><Relationship Id="rId16" Type="http://schemas.openxmlformats.org/officeDocument/2006/relationships/image" Target="../media/image28.wmf"/><Relationship Id="rId20" Type="http://schemas.openxmlformats.org/officeDocument/2006/relationships/image" Target="../media/image30.wmf"/><Relationship Id="rId1" Type="http://schemas.openxmlformats.org/officeDocument/2006/relationships/vmlDrawing" Target="../drawings/vmlDrawing5.vml"/><Relationship Id="rId6" Type="http://schemas.openxmlformats.org/officeDocument/2006/relationships/image" Target="../media/image10.png"/><Relationship Id="rId11" Type="http://schemas.openxmlformats.org/officeDocument/2006/relationships/oleObject" Target="../embeddings/oleObject18.bin"/><Relationship Id="rId5" Type="http://schemas.openxmlformats.org/officeDocument/2006/relationships/slideLayout" Target="../slideLayouts/slideLayout2.xml"/><Relationship Id="rId15" Type="http://schemas.openxmlformats.org/officeDocument/2006/relationships/oleObject" Target="../embeddings/oleObject20.bin"/><Relationship Id="rId10" Type="http://schemas.openxmlformats.org/officeDocument/2006/relationships/image" Target="../media/image25.wmf"/><Relationship Id="rId19" Type="http://schemas.openxmlformats.org/officeDocument/2006/relationships/oleObject" Target="../embeddings/oleObject22.bin"/><Relationship Id="rId4" Type="http://schemas.openxmlformats.org/officeDocument/2006/relationships/audio" Target="../media/media4.wav"/><Relationship Id="rId9" Type="http://schemas.openxmlformats.org/officeDocument/2006/relationships/oleObject" Target="../embeddings/oleObject17.bin"/><Relationship Id="rId14" Type="http://schemas.openxmlformats.org/officeDocument/2006/relationships/image" Target="../media/image27.wmf"/></Relationships>
</file>

<file path=ppt/slides/_rels/slide9.xml.rels><?xml version="1.0" encoding="UTF-8" standalone="yes"?>
<Relationships xmlns="http://schemas.openxmlformats.org/package/2006/relationships"><Relationship Id="rId8" Type="http://schemas.openxmlformats.org/officeDocument/2006/relationships/image" Target="../media/image31.wmf"/><Relationship Id="rId13" Type="http://schemas.openxmlformats.org/officeDocument/2006/relationships/oleObject" Target="../embeddings/oleObject26.bin"/><Relationship Id="rId18" Type="http://schemas.openxmlformats.org/officeDocument/2006/relationships/image" Target="../media/image36.wmf"/><Relationship Id="rId26" Type="http://schemas.openxmlformats.org/officeDocument/2006/relationships/image" Target="../media/image40.wmf"/><Relationship Id="rId3" Type="http://schemas.microsoft.com/office/2007/relationships/media" Target="../media/media4.wav"/><Relationship Id="rId21" Type="http://schemas.openxmlformats.org/officeDocument/2006/relationships/oleObject" Target="../embeddings/oleObject30.bin"/><Relationship Id="rId7" Type="http://schemas.openxmlformats.org/officeDocument/2006/relationships/oleObject" Target="../embeddings/oleObject23.bin"/><Relationship Id="rId12" Type="http://schemas.openxmlformats.org/officeDocument/2006/relationships/image" Target="../media/image33.wmf"/><Relationship Id="rId17" Type="http://schemas.openxmlformats.org/officeDocument/2006/relationships/oleObject" Target="../embeddings/oleObject28.bin"/><Relationship Id="rId25" Type="http://schemas.openxmlformats.org/officeDocument/2006/relationships/oleObject" Target="../embeddings/oleObject32.bin"/><Relationship Id="rId2" Type="http://schemas.openxmlformats.org/officeDocument/2006/relationships/tags" Target="../tags/tag7.xml"/><Relationship Id="rId16" Type="http://schemas.openxmlformats.org/officeDocument/2006/relationships/image" Target="../media/image35.wmf"/><Relationship Id="rId20" Type="http://schemas.openxmlformats.org/officeDocument/2006/relationships/image" Target="../media/image37.wmf"/><Relationship Id="rId1" Type="http://schemas.openxmlformats.org/officeDocument/2006/relationships/vmlDrawing" Target="../drawings/vmlDrawing6.vml"/><Relationship Id="rId6" Type="http://schemas.openxmlformats.org/officeDocument/2006/relationships/image" Target="../media/image10.png"/><Relationship Id="rId11" Type="http://schemas.openxmlformats.org/officeDocument/2006/relationships/oleObject" Target="../embeddings/oleObject25.bin"/><Relationship Id="rId24" Type="http://schemas.openxmlformats.org/officeDocument/2006/relationships/image" Target="../media/image39.wmf"/><Relationship Id="rId5" Type="http://schemas.openxmlformats.org/officeDocument/2006/relationships/slideLayout" Target="../slideLayouts/slideLayout2.xml"/><Relationship Id="rId15" Type="http://schemas.openxmlformats.org/officeDocument/2006/relationships/oleObject" Target="../embeddings/oleObject27.bin"/><Relationship Id="rId23" Type="http://schemas.openxmlformats.org/officeDocument/2006/relationships/oleObject" Target="../embeddings/oleObject31.bin"/><Relationship Id="rId28" Type="http://schemas.openxmlformats.org/officeDocument/2006/relationships/image" Target="../media/image41.wmf"/><Relationship Id="rId10" Type="http://schemas.openxmlformats.org/officeDocument/2006/relationships/image" Target="../media/image32.wmf"/><Relationship Id="rId19" Type="http://schemas.openxmlformats.org/officeDocument/2006/relationships/oleObject" Target="../embeddings/oleObject29.bin"/><Relationship Id="rId4" Type="http://schemas.openxmlformats.org/officeDocument/2006/relationships/audio" Target="../media/media4.wav"/><Relationship Id="rId9" Type="http://schemas.openxmlformats.org/officeDocument/2006/relationships/oleObject" Target="../embeddings/oleObject24.bin"/><Relationship Id="rId14" Type="http://schemas.openxmlformats.org/officeDocument/2006/relationships/image" Target="../media/image34.wmf"/><Relationship Id="rId22" Type="http://schemas.openxmlformats.org/officeDocument/2006/relationships/image" Target="../media/image38.wmf"/><Relationship Id="rId27" Type="http://schemas.openxmlformats.org/officeDocument/2006/relationships/oleObject" Target="../embeddings/oleObject3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6.4.6 </a:t>
            </a:r>
            <a:r>
              <a:rPr lang="en-CA" dirty="0" smtClean="0"/>
              <a:t>Solutions to systems of linear equations with backward substitution</a:t>
            </a:r>
            <a:endParaRPr lang="en-CA" dirty="0"/>
          </a:p>
        </p:txBody>
      </p:sp>
      <p:sp>
        <p:nvSpPr>
          <p:cNvPr id="3" name="AutoShape 5" descr="File:L&amp;W Regt Badge.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5" name="AutoShape 8" descr="https://army.ca/inf/linc.gif"/>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6" name="AutoShape 10" descr="https://army.ca/inf/linc.gif"/>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8" name="Audio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656847970"/>
      </p:ext>
    </p:extLst>
  </p:cSld>
  <p:clrMapOvr>
    <a:masterClrMapping/>
  </p:clrMapOvr>
  <mc:AlternateContent xmlns:mc="http://schemas.openxmlformats.org/markup-compatibility/2006" xmlns:p14="http://schemas.microsoft.com/office/powerpoint/2010/main">
    <mc:Choice Requires="p14">
      <p:transition spd="slow" p14:dur="2000" advTm="10353"/>
    </mc:Choice>
    <mc:Fallback xmlns="">
      <p:transition spd="slow" advTm="1035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unique solution</a:t>
            </a:r>
            <a:endParaRPr lang="en-CA" dirty="0"/>
          </a:p>
        </p:txBody>
      </p:sp>
      <p:sp>
        <p:nvSpPr>
          <p:cNvPr id="3" name="Content Placeholder 2"/>
          <p:cNvSpPr>
            <a:spLocks noGrp="1"/>
          </p:cNvSpPr>
          <p:nvPr>
            <p:ph idx="1"/>
          </p:nvPr>
        </p:nvSpPr>
        <p:spPr>
          <a:xfrm>
            <a:off x="457200" y="1600200"/>
            <a:ext cx="8382000" cy="4525963"/>
          </a:xfrm>
        </p:spPr>
        <p:txBody>
          <a:bodyPr/>
          <a:lstStyle/>
          <a:p>
            <a:r>
              <a:rPr lang="en-US" dirty="0" smtClean="0"/>
              <a:t>For example, here </a:t>
            </a:r>
            <a:r>
              <a:rPr lang="en-US" i="1" dirty="0" smtClean="0"/>
              <a:t>A</a:t>
            </a:r>
            <a:r>
              <a:rPr lang="en-US" dirty="0" smtClean="0"/>
              <a:t> is </a:t>
            </a:r>
            <a:r>
              <a:rPr lang="en-US" dirty="0" smtClean="0">
                <a:latin typeface="Times New Roman" panose="02020603050405020304" pitchFamily="18" charset="0"/>
              </a:rPr>
              <a:t>5 </a:t>
            </a:r>
            <a:r>
              <a:rPr lang="en-US" dirty="0">
                <a:latin typeface="Times New Roman" panose="02020603050405020304" pitchFamily="18" charset="0"/>
              </a:rPr>
              <a:t>× </a:t>
            </a:r>
            <a:r>
              <a:rPr lang="en-US" dirty="0" smtClean="0">
                <a:latin typeface="Times New Roman" panose="02020603050405020304" pitchFamily="18" charset="0"/>
              </a:rPr>
              <a:t>3</a:t>
            </a:r>
            <a:r>
              <a:rPr lang="en-US" dirty="0" smtClean="0"/>
              <a:t>,  the augmented matrix</a:t>
            </a:r>
            <a:r>
              <a:rPr lang="en-US" dirty="0" smtClean="0">
                <a:latin typeface="Times New Roman" panose="02020603050405020304" pitchFamily="18" charset="0"/>
              </a:rPr>
              <a:t> is in row-echelon form, and the rank of </a:t>
            </a:r>
            <a:r>
              <a:rPr lang="en-US" i="1" dirty="0" smtClean="0">
                <a:latin typeface="Times New Roman" panose="02020603050405020304" pitchFamily="18" charset="0"/>
              </a:rPr>
              <a:t>A</a:t>
            </a:r>
            <a:r>
              <a:rPr lang="en-US" dirty="0" smtClean="0">
                <a:latin typeface="Times New Roman" panose="02020603050405020304" pitchFamily="18" charset="0"/>
              </a:rPr>
              <a:t> equals the rank of the augmented matrix</a:t>
            </a:r>
            <a:endParaRPr lang="en-US" dirty="0" smtClean="0"/>
          </a:p>
        </p:txBody>
      </p:sp>
      <p:sp>
        <p:nvSpPr>
          <p:cNvPr id="4" name="Footer Placeholder 3"/>
          <p:cNvSpPr>
            <a:spLocks noGrp="1"/>
          </p:cNvSpPr>
          <p:nvPr>
            <p:ph type="ftr" sz="quarter" idx="11"/>
          </p:nvPr>
        </p:nvSpPr>
        <p:spPr/>
        <p:txBody>
          <a:bodyPr/>
          <a:lstStyle/>
          <a:p>
            <a:r>
              <a:rPr lang="en-CA" smtClean="0"/>
              <a:t>Row-ecehlon form</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10</a:t>
            </a:fld>
            <a:endParaRPr lang="en-CA"/>
          </a:p>
        </p:txBody>
      </p:sp>
      <p:pic>
        <p:nvPicPr>
          <p:cNvPr id="7" name="Audio 6">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8382000" y="6096000"/>
            <a:ext cx="609600" cy="609600"/>
          </a:xfrm>
          <a:prstGeom prst="rect">
            <a:avLst/>
          </a:prstGeom>
        </p:spPr>
      </p:pic>
      <p:graphicFrame>
        <p:nvGraphicFramePr>
          <p:cNvPr id="5" name="Object 4"/>
          <p:cNvGraphicFramePr>
            <a:graphicFrameLocks noChangeAspect="1"/>
          </p:cNvGraphicFramePr>
          <p:nvPr>
            <p:extLst>
              <p:ext uri="{D42A27DB-BD31-4B8C-83A1-F6EECF244321}">
                <p14:modId xmlns:p14="http://schemas.microsoft.com/office/powerpoint/2010/main" val="46234690"/>
              </p:ext>
            </p:extLst>
          </p:nvPr>
        </p:nvGraphicFramePr>
        <p:xfrm>
          <a:off x="478846" y="3112507"/>
          <a:ext cx="2549525" cy="2052638"/>
        </p:xfrm>
        <a:graphic>
          <a:graphicData uri="http://schemas.openxmlformats.org/presentationml/2006/ole">
            <mc:AlternateContent xmlns:mc="http://schemas.openxmlformats.org/markup-compatibility/2006">
              <mc:Choice xmlns:v="urn:schemas-microsoft-com:vml" Requires="v">
                <p:oleObj spid="_x0000_s351315" name="Equation" r:id="rId7" imgW="2145960" imgH="1879560" progId="Equation.DSMT4">
                  <p:embed/>
                </p:oleObj>
              </mc:Choice>
              <mc:Fallback>
                <p:oleObj name="Equation" r:id="rId7" imgW="2145960" imgH="1879560" progId="Equation.DSMT4">
                  <p:embed/>
                  <p:pic>
                    <p:nvPicPr>
                      <p:cNvPr id="0" name="Object 11"/>
                      <p:cNvPicPr>
                        <a:picLocks noChangeAspect="1" noChangeArrowheads="1"/>
                      </p:cNvPicPr>
                      <p:nvPr/>
                    </p:nvPicPr>
                    <p:blipFill>
                      <a:blip r:embed="rId8"/>
                      <a:srcRect/>
                      <a:stretch>
                        <a:fillRect/>
                      </a:stretch>
                    </p:blipFill>
                    <p:spPr bwMode="auto">
                      <a:xfrm>
                        <a:off x="478846" y="3112507"/>
                        <a:ext cx="2549525" cy="205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1382268871"/>
              </p:ext>
            </p:extLst>
          </p:nvPr>
        </p:nvGraphicFramePr>
        <p:xfrm>
          <a:off x="5126636" y="2346838"/>
          <a:ext cx="1282700" cy="360363"/>
        </p:xfrm>
        <a:graphic>
          <a:graphicData uri="http://schemas.openxmlformats.org/presentationml/2006/ole">
            <mc:AlternateContent xmlns:mc="http://schemas.openxmlformats.org/markup-compatibility/2006">
              <mc:Choice xmlns:v="urn:schemas-microsoft-com:vml" Requires="v">
                <p:oleObj spid="_x0000_s351316" name="Equation" r:id="rId9" imgW="1079280" imgH="330120" progId="Equation.DSMT4">
                  <p:embed/>
                </p:oleObj>
              </mc:Choice>
              <mc:Fallback>
                <p:oleObj name="Equation" r:id="rId9" imgW="1079280" imgH="330120" progId="Equation.DSMT4">
                  <p:embed/>
                  <p:pic>
                    <p:nvPicPr>
                      <p:cNvPr id="0" name=""/>
                      <p:cNvPicPr>
                        <a:picLocks noChangeAspect="1" noChangeArrowheads="1"/>
                      </p:cNvPicPr>
                      <p:nvPr/>
                    </p:nvPicPr>
                    <p:blipFill>
                      <a:blip r:embed="rId10"/>
                      <a:srcRect/>
                      <a:stretch>
                        <a:fillRect/>
                      </a:stretch>
                    </p:blipFill>
                    <p:spPr bwMode="auto">
                      <a:xfrm>
                        <a:off x="5126636" y="2346838"/>
                        <a:ext cx="128270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3395277903"/>
              </p:ext>
            </p:extLst>
          </p:nvPr>
        </p:nvGraphicFramePr>
        <p:xfrm>
          <a:off x="5294275" y="2612250"/>
          <a:ext cx="1147762" cy="360362"/>
        </p:xfrm>
        <a:graphic>
          <a:graphicData uri="http://schemas.openxmlformats.org/presentationml/2006/ole">
            <mc:AlternateContent xmlns:mc="http://schemas.openxmlformats.org/markup-compatibility/2006">
              <mc:Choice xmlns:v="urn:schemas-microsoft-com:vml" Requires="v">
                <p:oleObj spid="_x0000_s351317" name="Equation" r:id="rId11" imgW="965160" imgH="330120" progId="Equation.DSMT4">
                  <p:embed/>
                </p:oleObj>
              </mc:Choice>
              <mc:Fallback>
                <p:oleObj name="Equation" r:id="rId11" imgW="965160" imgH="330120" progId="Equation.DSMT4">
                  <p:embed/>
                  <p:pic>
                    <p:nvPicPr>
                      <p:cNvPr id="0" name=""/>
                      <p:cNvPicPr>
                        <a:picLocks noChangeAspect="1" noChangeArrowheads="1"/>
                      </p:cNvPicPr>
                      <p:nvPr/>
                    </p:nvPicPr>
                    <p:blipFill>
                      <a:blip r:embed="rId12"/>
                      <a:srcRect/>
                      <a:stretch>
                        <a:fillRect/>
                      </a:stretch>
                    </p:blipFill>
                    <p:spPr bwMode="auto">
                      <a:xfrm>
                        <a:off x="5294275" y="2612250"/>
                        <a:ext cx="1147762"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251043501"/>
              </p:ext>
            </p:extLst>
          </p:nvPr>
        </p:nvGraphicFramePr>
        <p:xfrm>
          <a:off x="5232755" y="2973228"/>
          <a:ext cx="1827212" cy="360362"/>
        </p:xfrm>
        <a:graphic>
          <a:graphicData uri="http://schemas.openxmlformats.org/presentationml/2006/ole">
            <mc:AlternateContent xmlns:mc="http://schemas.openxmlformats.org/markup-compatibility/2006">
              <mc:Choice xmlns:v="urn:schemas-microsoft-com:vml" Requires="v">
                <p:oleObj spid="_x0000_s351318" name="Equation" r:id="rId13" imgW="1536480" imgH="330120" progId="Equation.DSMT4">
                  <p:embed/>
                </p:oleObj>
              </mc:Choice>
              <mc:Fallback>
                <p:oleObj name="Equation" r:id="rId13" imgW="1536480" imgH="330120" progId="Equation.DSMT4">
                  <p:embed/>
                  <p:pic>
                    <p:nvPicPr>
                      <p:cNvPr id="0" name=""/>
                      <p:cNvPicPr>
                        <a:picLocks noChangeAspect="1" noChangeArrowheads="1"/>
                      </p:cNvPicPr>
                      <p:nvPr/>
                    </p:nvPicPr>
                    <p:blipFill>
                      <a:blip r:embed="rId14"/>
                      <a:srcRect/>
                      <a:stretch>
                        <a:fillRect/>
                      </a:stretch>
                    </p:blipFill>
                    <p:spPr bwMode="auto">
                      <a:xfrm>
                        <a:off x="5232755" y="2973228"/>
                        <a:ext cx="1827212"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2949290933"/>
              </p:ext>
            </p:extLst>
          </p:nvPr>
        </p:nvGraphicFramePr>
        <p:xfrm>
          <a:off x="4716014" y="3217330"/>
          <a:ext cx="2371725" cy="415925"/>
        </p:xfrm>
        <a:graphic>
          <a:graphicData uri="http://schemas.openxmlformats.org/presentationml/2006/ole">
            <mc:AlternateContent xmlns:mc="http://schemas.openxmlformats.org/markup-compatibility/2006">
              <mc:Choice xmlns:v="urn:schemas-microsoft-com:vml" Requires="v">
                <p:oleObj spid="_x0000_s351319" name="Equation" r:id="rId15" imgW="1993680" imgH="380880" progId="Equation.DSMT4">
                  <p:embed/>
                </p:oleObj>
              </mc:Choice>
              <mc:Fallback>
                <p:oleObj name="Equation" r:id="rId15" imgW="1993680" imgH="380880" progId="Equation.DSMT4">
                  <p:embed/>
                  <p:pic>
                    <p:nvPicPr>
                      <p:cNvPr id="0" name=""/>
                      <p:cNvPicPr>
                        <a:picLocks noChangeAspect="1" noChangeArrowheads="1"/>
                      </p:cNvPicPr>
                      <p:nvPr/>
                    </p:nvPicPr>
                    <p:blipFill>
                      <a:blip r:embed="rId16"/>
                      <a:srcRect/>
                      <a:stretch>
                        <a:fillRect/>
                      </a:stretch>
                    </p:blipFill>
                    <p:spPr bwMode="auto">
                      <a:xfrm>
                        <a:off x="4716014" y="3217330"/>
                        <a:ext cx="23717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2278831448"/>
              </p:ext>
            </p:extLst>
          </p:nvPr>
        </p:nvGraphicFramePr>
        <p:xfrm>
          <a:off x="5954358" y="3592996"/>
          <a:ext cx="1768475" cy="720725"/>
        </p:xfrm>
        <a:graphic>
          <a:graphicData uri="http://schemas.openxmlformats.org/presentationml/2006/ole">
            <mc:AlternateContent xmlns:mc="http://schemas.openxmlformats.org/markup-compatibility/2006">
              <mc:Choice xmlns:v="urn:schemas-microsoft-com:vml" Requires="v">
                <p:oleObj spid="_x0000_s351320" name="Equation" r:id="rId17" imgW="1485720" imgH="660240" progId="Equation.DSMT4">
                  <p:embed/>
                </p:oleObj>
              </mc:Choice>
              <mc:Fallback>
                <p:oleObj name="Equation" r:id="rId17" imgW="1485720" imgH="660240" progId="Equation.DSMT4">
                  <p:embed/>
                  <p:pic>
                    <p:nvPicPr>
                      <p:cNvPr id="0" name=""/>
                      <p:cNvPicPr>
                        <a:picLocks noChangeAspect="1" noChangeArrowheads="1"/>
                      </p:cNvPicPr>
                      <p:nvPr/>
                    </p:nvPicPr>
                    <p:blipFill>
                      <a:blip r:embed="rId18"/>
                      <a:srcRect/>
                      <a:stretch>
                        <a:fillRect/>
                      </a:stretch>
                    </p:blipFill>
                    <p:spPr bwMode="auto">
                      <a:xfrm>
                        <a:off x="5954358" y="3592996"/>
                        <a:ext cx="176847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323983175"/>
              </p:ext>
            </p:extLst>
          </p:nvPr>
        </p:nvGraphicFramePr>
        <p:xfrm>
          <a:off x="6113275" y="4323836"/>
          <a:ext cx="996950" cy="360362"/>
        </p:xfrm>
        <a:graphic>
          <a:graphicData uri="http://schemas.openxmlformats.org/presentationml/2006/ole">
            <mc:AlternateContent xmlns:mc="http://schemas.openxmlformats.org/markup-compatibility/2006">
              <mc:Choice xmlns:v="urn:schemas-microsoft-com:vml" Requires="v">
                <p:oleObj spid="_x0000_s351321" name="Equation" r:id="rId19" imgW="838080" imgH="330120" progId="Equation.DSMT4">
                  <p:embed/>
                </p:oleObj>
              </mc:Choice>
              <mc:Fallback>
                <p:oleObj name="Equation" r:id="rId19" imgW="838080" imgH="330120" progId="Equation.DSMT4">
                  <p:embed/>
                  <p:pic>
                    <p:nvPicPr>
                      <p:cNvPr id="0" name=""/>
                      <p:cNvPicPr>
                        <a:picLocks noChangeAspect="1" noChangeArrowheads="1"/>
                      </p:cNvPicPr>
                      <p:nvPr/>
                    </p:nvPicPr>
                    <p:blipFill>
                      <a:blip r:embed="rId20"/>
                      <a:srcRect/>
                      <a:stretch>
                        <a:fillRect/>
                      </a:stretch>
                    </p:blipFill>
                    <p:spPr bwMode="auto">
                      <a:xfrm>
                        <a:off x="6113275" y="4323836"/>
                        <a:ext cx="99695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1252141319"/>
              </p:ext>
            </p:extLst>
          </p:nvPr>
        </p:nvGraphicFramePr>
        <p:xfrm>
          <a:off x="3497263" y="4819650"/>
          <a:ext cx="3427412" cy="414338"/>
        </p:xfrm>
        <a:graphic>
          <a:graphicData uri="http://schemas.openxmlformats.org/presentationml/2006/ole">
            <mc:AlternateContent xmlns:mc="http://schemas.openxmlformats.org/markup-compatibility/2006">
              <mc:Choice xmlns:v="urn:schemas-microsoft-com:vml" Requires="v">
                <p:oleObj spid="_x0000_s351322" name="Equation" r:id="rId21" imgW="2882880" imgH="380880" progId="Equation.DSMT4">
                  <p:embed/>
                </p:oleObj>
              </mc:Choice>
              <mc:Fallback>
                <p:oleObj name="Equation" r:id="rId21" imgW="2882880" imgH="380880" progId="Equation.DSMT4">
                  <p:embed/>
                  <p:pic>
                    <p:nvPicPr>
                      <p:cNvPr id="0" name=""/>
                      <p:cNvPicPr>
                        <a:picLocks noChangeAspect="1" noChangeArrowheads="1"/>
                      </p:cNvPicPr>
                      <p:nvPr/>
                    </p:nvPicPr>
                    <p:blipFill>
                      <a:blip r:embed="rId22"/>
                      <a:srcRect/>
                      <a:stretch>
                        <a:fillRect/>
                      </a:stretch>
                    </p:blipFill>
                    <p:spPr bwMode="auto">
                      <a:xfrm>
                        <a:off x="3497263" y="4819650"/>
                        <a:ext cx="3427412"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2525725971"/>
              </p:ext>
            </p:extLst>
          </p:nvPr>
        </p:nvGraphicFramePr>
        <p:xfrm>
          <a:off x="5656263" y="5186363"/>
          <a:ext cx="2535237" cy="717550"/>
        </p:xfrm>
        <a:graphic>
          <a:graphicData uri="http://schemas.openxmlformats.org/presentationml/2006/ole">
            <mc:AlternateContent xmlns:mc="http://schemas.openxmlformats.org/markup-compatibility/2006">
              <mc:Choice xmlns:v="urn:schemas-microsoft-com:vml" Requires="v">
                <p:oleObj spid="_x0000_s351323" name="Equation" r:id="rId23" imgW="2133360" imgH="660240" progId="Equation.DSMT4">
                  <p:embed/>
                </p:oleObj>
              </mc:Choice>
              <mc:Fallback>
                <p:oleObj name="Equation" r:id="rId23" imgW="2133360" imgH="660240" progId="Equation.DSMT4">
                  <p:embed/>
                  <p:pic>
                    <p:nvPicPr>
                      <p:cNvPr id="0" name=""/>
                      <p:cNvPicPr>
                        <a:picLocks noChangeAspect="1" noChangeArrowheads="1"/>
                      </p:cNvPicPr>
                      <p:nvPr/>
                    </p:nvPicPr>
                    <p:blipFill>
                      <a:blip r:embed="rId24"/>
                      <a:srcRect/>
                      <a:stretch>
                        <a:fillRect/>
                      </a:stretch>
                    </p:blipFill>
                    <p:spPr bwMode="auto">
                      <a:xfrm>
                        <a:off x="5656263" y="5186363"/>
                        <a:ext cx="2535237"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1342399534"/>
              </p:ext>
            </p:extLst>
          </p:nvPr>
        </p:nvGraphicFramePr>
        <p:xfrm>
          <a:off x="5837996" y="5943320"/>
          <a:ext cx="950913" cy="358775"/>
        </p:xfrm>
        <a:graphic>
          <a:graphicData uri="http://schemas.openxmlformats.org/presentationml/2006/ole">
            <mc:AlternateContent xmlns:mc="http://schemas.openxmlformats.org/markup-compatibility/2006">
              <mc:Choice xmlns:v="urn:schemas-microsoft-com:vml" Requires="v">
                <p:oleObj spid="_x0000_s351324" name="Equation" r:id="rId25" imgW="799920" imgH="330120" progId="Equation.DSMT4">
                  <p:embed/>
                </p:oleObj>
              </mc:Choice>
              <mc:Fallback>
                <p:oleObj name="Equation" r:id="rId25" imgW="799920" imgH="330120" progId="Equation.DSMT4">
                  <p:embed/>
                  <p:pic>
                    <p:nvPicPr>
                      <p:cNvPr id="0" name=""/>
                      <p:cNvPicPr>
                        <a:picLocks noChangeAspect="1" noChangeArrowheads="1"/>
                      </p:cNvPicPr>
                      <p:nvPr/>
                    </p:nvPicPr>
                    <p:blipFill>
                      <a:blip r:embed="rId26"/>
                      <a:srcRect/>
                      <a:stretch>
                        <a:fillRect/>
                      </a:stretch>
                    </p:blipFill>
                    <p:spPr bwMode="auto">
                      <a:xfrm>
                        <a:off x="5837996" y="5943320"/>
                        <a:ext cx="950913"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6" name="Object 25"/>
          <p:cNvGraphicFramePr>
            <a:graphicFrameLocks noChangeAspect="1"/>
          </p:cNvGraphicFramePr>
          <p:nvPr>
            <p:extLst>
              <p:ext uri="{D42A27DB-BD31-4B8C-83A1-F6EECF244321}">
                <p14:modId xmlns:p14="http://schemas.microsoft.com/office/powerpoint/2010/main" val="357098034"/>
              </p:ext>
            </p:extLst>
          </p:nvPr>
        </p:nvGraphicFramePr>
        <p:xfrm>
          <a:off x="3318995" y="5367281"/>
          <a:ext cx="1344613" cy="1214438"/>
        </p:xfrm>
        <a:graphic>
          <a:graphicData uri="http://schemas.openxmlformats.org/presentationml/2006/ole">
            <mc:AlternateContent xmlns:mc="http://schemas.openxmlformats.org/markup-compatibility/2006">
              <mc:Choice xmlns:v="urn:schemas-microsoft-com:vml" Requires="v">
                <p:oleObj spid="_x0000_s351325" name="Equation" r:id="rId27" imgW="1130040" imgH="1117440" progId="Equation.DSMT4">
                  <p:embed/>
                </p:oleObj>
              </mc:Choice>
              <mc:Fallback>
                <p:oleObj name="Equation" r:id="rId27" imgW="1130040" imgH="1117440" progId="Equation.DSMT4">
                  <p:embed/>
                  <p:pic>
                    <p:nvPicPr>
                      <p:cNvPr id="0" name=""/>
                      <p:cNvPicPr>
                        <a:picLocks noChangeAspect="1" noChangeArrowheads="1"/>
                      </p:cNvPicPr>
                      <p:nvPr/>
                    </p:nvPicPr>
                    <p:blipFill>
                      <a:blip r:embed="rId28"/>
                      <a:srcRect/>
                      <a:stretch>
                        <a:fillRect/>
                      </a:stretch>
                    </p:blipFill>
                    <p:spPr bwMode="auto">
                      <a:xfrm>
                        <a:off x="3318995" y="5367281"/>
                        <a:ext cx="1344613"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ustDataLst>
      <p:tags r:id="rId2"/>
    </p:custDataLst>
    <p:extLst>
      <p:ext uri="{BB962C8B-B14F-4D97-AF65-F5344CB8AC3E}">
        <p14:creationId xmlns:p14="http://schemas.microsoft.com/office/powerpoint/2010/main" val="3571852658"/>
      </p:ext>
    </p:extLst>
  </p:cSld>
  <p:clrMapOvr>
    <a:masterClrMapping/>
  </p:clrMapOvr>
  <mc:AlternateContent xmlns:mc="http://schemas.openxmlformats.org/markup-compatibility/2006" xmlns:p14="http://schemas.microsoft.com/office/powerpoint/2010/main">
    <mc:Choice Requires="p14">
      <p:transition spd="slow" p14:dur="2000" advTm="51767"/>
    </mc:Choice>
    <mc:Fallback xmlns="">
      <p:transition spd="slow" advTm="5176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9" fill="hold" display="0">
                  <p:stCondLst>
                    <p:cond delay="indefinite"/>
                  </p:stCondLst>
                  <p:endCondLst>
                    <p:cond evt="onStopAudio" delay="0">
                      <p:tgtEl>
                        <p:sldTgt/>
                      </p:tgtEl>
                    </p:cond>
                  </p:endCondLst>
                </p:cTn>
                <p:tgtEl>
                  <p:spTgt spid="7"/>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unique solution</a:t>
            </a:r>
            <a:endParaRPr lang="en-CA" dirty="0"/>
          </a:p>
        </p:txBody>
      </p:sp>
      <p:sp>
        <p:nvSpPr>
          <p:cNvPr id="3" name="Content Placeholder 2"/>
          <p:cNvSpPr>
            <a:spLocks noGrp="1"/>
          </p:cNvSpPr>
          <p:nvPr>
            <p:ph idx="1"/>
          </p:nvPr>
        </p:nvSpPr>
        <p:spPr>
          <a:xfrm>
            <a:off x="457200" y="1600200"/>
            <a:ext cx="8382000" cy="4525963"/>
          </a:xfrm>
        </p:spPr>
        <p:txBody>
          <a:bodyPr/>
          <a:lstStyle/>
          <a:p>
            <a:r>
              <a:rPr lang="en-US" dirty="0" smtClean="0"/>
              <a:t>Consequently, the vector                         is the solution vector to</a:t>
            </a:r>
          </a:p>
          <a:p>
            <a:endParaRPr lang="en-US" dirty="0"/>
          </a:p>
        </p:txBody>
      </p:sp>
      <p:sp>
        <p:nvSpPr>
          <p:cNvPr id="4" name="Footer Placeholder 3"/>
          <p:cNvSpPr>
            <a:spLocks noGrp="1"/>
          </p:cNvSpPr>
          <p:nvPr>
            <p:ph type="ftr" sz="quarter" idx="11"/>
          </p:nvPr>
        </p:nvSpPr>
        <p:spPr/>
        <p:txBody>
          <a:bodyPr/>
          <a:lstStyle/>
          <a:p>
            <a:r>
              <a:rPr lang="en-CA" smtClean="0"/>
              <a:t>Row-ecehlon form</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11</a:t>
            </a:fld>
            <a:endParaRPr lang="en-CA"/>
          </a:p>
        </p:txBody>
      </p:sp>
      <p:pic>
        <p:nvPicPr>
          <p:cNvPr id="7" name="Audio 6">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8382000" y="6096000"/>
            <a:ext cx="609600" cy="609600"/>
          </a:xfrm>
          <a:prstGeom prst="rect">
            <a:avLst/>
          </a:prstGeom>
        </p:spPr>
      </p:pic>
      <p:graphicFrame>
        <p:nvGraphicFramePr>
          <p:cNvPr id="5" name="Object 4"/>
          <p:cNvGraphicFramePr>
            <a:graphicFrameLocks noChangeAspect="1"/>
          </p:cNvGraphicFramePr>
          <p:nvPr>
            <p:extLst>
              <p:ext uri="{D42A27DB-BD31-4B8C-83A1-F6EECF244321}">
                <p14:modId xmlns:p14="http://schemas.microsoft.com/office/powerpoint/2010/main" val="1676955888"/>
              </p:ext>
            </p:extLst>
          </p:nvPr>
        </p:nvGraphicFramePr>
        <p:xfrm>
          <a:off x="607937" y="2402502"/>
          <a:ext cx="2549525" cy="2052638"/>
        </p:xfrm>
        <a:graphic>
          <a:graphicData uri="http://schemas.openxmlformats.org/presentationml/2006/ole">
            <mc:AlternateContent xmlns:mc="http://schemas.openxmlformats.org/markup-compatibility/2006">
              <mc:Choice xmlns:v="urn:schemas-microsoft-com:vml" Requires="v">
                <p:oleObj spid="_x0000_s357410" name="Equation" r:id="rId7" imgW="2145960" imgH="1879560" progId="Equation.DSMT4">
                  <p:embed/>
                </p:oleObj>
              </mc:Choice>
              <mc:Fallback>
                <p:oleObj name="Equation" r:id="rId7" imgW="2145960" imgH="1879560" progId="Equation.DSMT4">
                  <p:embed/>
                  <p:pic>
                    <p:nvPicPr>
                      <p:cNvPr id="0" name=""/>
                      <p:cNvPicPr>
                        <a:picLocks noChangeAspect="1" noChangeArrowheads="1"/>
                      </p:cNvPicPr>
                      <p:nvPr/>
                    </p:nvPicPr>
                    <p:blipFill>
                      <a:blip r:embed="rId8"/>
                      <a:srcRect/>
                      <a:stretch>
                        <a:fillRect/>
                      </a:stretch>
                    </p:blipFill>
                    <p:spPr bwMode="auto">
                      <a:xfrm>
                        <a:off x="607937" y="2402502"/>
                        <a:ext cx="2549525" cy="205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6" name="Object 25"/>
          <p:cNvGraphicFramePr>
            <a:graphicFrameLocks noChangeAspect="1"/>
          </p:cNvGraphicFramePr>
          <p:nvPr>
            <p:extLst>
              <p:ext uri="{D42A27DB-BD31-4B8C-83A1-F6EECF244321}">
                <p14:modId xmlns:p14="http://schemas.microsoft.com/office/powerpoint/2010/main" val="773842221"/>
              </p:ext>
            </p:extLst>
          </p:nvPr>
        </p:nvGraphicFramePr>
        <p:xfrm>
          <a:off x="3899901" y="1236345"/>
          <a:ext cx="1344613" cy="1214438"/>
        </p:xfrm>
        <a:graphic>
          <a:graphicData uri="http://schemas.openxmlformats.org/presentationml/2006/ole">
            <mc:AlternateContent xmlns:mc="http://schemas.openxmlformats.org/markup-compatibility/2006">
              <mc:Choice xmlns:v="urn:schemas-microsoft-com:vml" Requires="v">
                <p:oleObj spid="_x0000_s357411" name="Equation" r:id="rId9" imgW="1130040" imgH="1117440" progId="Equation.DSMT4">
                  <p:embed/>
                </p:oleObj>
              </mc:Choice>
              <mc:Fallback>
                <p:oleObj name="Equation" r:id="rId9" imgW="1130040" imgH="1117440" progId="Equation.DSMT4">
                  <p:embed/>
                  <p:pic>
                    <p:nvPicPr>
                      <p:cNvPr id="0" name=""/>
                      <p:cNvPicPr>
                        <a:picLocks noChangeAspect="1" noChangeArrowheads="1"/>
                      </p:cNvPicPr>
                      <p:nvPr/>
                    </p:nvPicPr>
                    <p:blipFill>
                      <a:blip r:embed="rId10"/>
                      <a:srcRect/>
                      <a:stretch>
                        <a:fillRect/>
                      </a:stretch>
                    </p:blipFill>
                    <p:spPr bwMode="auto">
                      <a:xfrm>
                        <a:off x="3899901" y="1236345"/>
                        <a:ext cx="1344613"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2150369269"/>
              </p:ext>
            </p:extLst>
          </p:nvPr>
        </p:nvGraphicFramePr>
        <p:xfrm>
          <a:off x="1877041" y="4652739"/>
          <a:ext cx="4652962" cy="2043112"/>
        </p:xfrm>
        <a:graphic>
          <a:graphicData uri="http://schemas.openxmlformats.org/presentationml/2006/ole">
            <mc:AlternateContent xmlns:mc="http://schemas.openxmlformats.org/markup-compatibility/2006">
              <mc:Choice xmlns:v="urn:schemas-microsoft-com:vml" Requires="v">
                <p:oleObj spid="_x0000_s357412" name="Equation" r:id="rId11" imgW="3911400" imgH="1879560" progId="Equation.DSMT4">
                  <p:embed/>
                </p:oleObj>
              </mc:Choice>
              <mc:Fallback>
                <p:oleObj name="Equation" r:id="rId11" imgW="3911400" imgH="1879560" progId="Equation.DSMT4">
                  <p:embed/>
                  <p:pic>
                    <p:nvPicPr>
                      <p:cNvPr id="0" name=""/>
                      <p:cNvPicPr>
                        <a:picLocks noChangeAspect="1" noChangeArrowheads="1"/>
                      </p:cNvPicPr>
                      <p:nvPr/>
                    </p:nvPicPr>
                    <p:blipFill>
                      <a:blip r:embed="rId12"/>
                      <a:srcRect/>
                      <a:stretch>
                        <a:fillRect/>
                      </a:stretch>
                    </p:blipFill>
                    <p:spPr bwMode="auto">
                      <a:xfrm>
                        <a:off x="1877041" y="4652739"/>
                        <a:ext cx="4652962" cy="204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3292213047"/>
              </p:ext>
            </p:extLst>
          </p:nvPr>
        </p:nvGraphicFramePr>
        <p:xfrm>
          <a:off x="3524793" y="2471588"/>
          <a:ext cx="2640012" cy="2051050"/>
        </p:xfrm>
        <a:graphic>
          <a:graphicData uri="http://schemas.openxmlformats.org/presentationml/2006/ole">
            <mc:AlternateContent xmlns:mc="http://schemas.openxmlformats.org/markup-compatibility/2006">
              <mc:Choice xmlns:v="urn:schemas-microsoft-com:vml" Requires="v">
                <p:oleObj spid="_x0000_s357413" name="Equation" r:id="rId13" imgW="2222280" imgH="1879560" progId="Equation.DSMT4">
                  <p:embed/>
                </p:oleObj>
              </mc:Choice>
              <mc:Fallback>
                <p:oleObj name="Equation" r:id="rId13" imgW="2222280" imgH="1879560" progId="Equation.DSMT4">
                  <p:embed/>
                  <p:pic>
                    <p:nvPicPr>
                      <p:cNvPr id="0" name=""/>
                      <p:cNvPicPr>
                        <a:picLocks noChangeAspect="1" noChangeArrowheads="1"/>
                      </p:cNvPicPr>
                      <p:nvPr/>
                    </p:nvPicPr>
                    <p:blipFill>
                      <a:blip r:embed="rId14"/>
                      <a:srcRect/>
                      <a:stretch>
                        <a:fillRect/>
                      </a:stretch>
                    </p:blipFill>
                    <p:spPr bwMode="auto">
                      <a:xfrm>
                        <a:off x="3524793" y="2471588"/>
                        <a:ext cx="2640012" cy="205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ustDataLst>
      <p:tags r:id="rId2"/>
    </p:custDataLst>
    <p:extLst>
      <p:ext uri="{BB962C8B-B14F-4D97-AF65-F5344CB8AC3E}">
        <p14:creationId xmlns:p14="http://schemas.microsoft.com/office/powerpoint/2010/main" val="3362042566"/>
      </p:ext>
    </p:extLst>
  </p:cSld>
  <p:clrMapOvr>
    <a:masterClrMapping/>
  </p:clrMapOvr>
  <mc:AlternateContent xmlns:mc="http://schemas.openxmlformats.org/markup-compatibility/2006" xmlns:p14="http://schemas.microsoft.com/office/powerpoint/2010/main">
    <mc:Choice Requires="p14">
      <p:transition spd="slow" p14:dur="2000" advTm="51767"/>
    </mc:Choice>
    <mc:Fallback xmlns="">
      <p:transition spd="slow" advTm="5176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5" fill="hold" display="0">
                  <p:stCondLst>
                    <p:cond delay="indefinite"/>
                  </p:stCondLst>
                  <p:endCondLst>
                    <p:cond evt="onStopAudio" delay="0">
                      <p:tgtEl>
                        <p:sldTgt/>
                      </p:tgtEl>
                    </p:cond>
                  </p:endCondLst>
                </p:cTn>
                <p:tgtEl>
                  <p:spTgt spid="7"/>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unique solution</a:t>
            </a:r>
            <a:endParaRPr lang="en-CA" dirty="0"/>
          </a:p>
        </p:txBody>
      </p:sp>
      <p:sp>
        <p:nvSpPr>
          <p:cNvPr id="3" name="Content Placeholder 2"/>
          <p:cNvSpPr>
            <a:spLocks noGrp="1"/>
          </p:cNvSpPr>
          <p:nvPr>
            <p:ph idx="1"/>
          </p:nvPr>
        </p:nvSpPr>
        <p:spPr>
          <a:xfrm>
            <a:off x="457200" y="1600200"/>
            <a:ext cx="8382000" cy="4525963"/>
          </a:xfrm>
        </p:spPr>
        <p:txBody>
          <a:bodyPr/>
          <a:lstStyle/>
          <a:p>
            <a:r>
              <a:rPr lang="en-US" dirty="0" smtClean="0"/>
              <a:t>Note that the solution must be unique</a:t>
            </a:r>
          </a:p>
          <a:p>
            <a:pPr lvl="1"/>
            <a:r>
              <a:rPr lang="en-US" dirty="0" smtClean="0"/>
              <a:t>There is only one solution to the linear equation </a:t>
            </a:r>
            <a:r>
              <a:rPr lang="en-US" i="1" dirty="0" smtClean="0">
                <a:latin typeface="Times New Roman" panose="02020603050405020304" pitchFamily="18" charset="0"/>
              </a:rPr>
              <a:t>ax</a:t>
            </a:r>
            <a:r>
              <a:rPr lang="en-US" dirty="0" smtClean="0">
                <a:latin typeface="Times New Roman" panose="02020603050405020304" pitchFamily="18" charset="0"/>
              </a:rPr>
              <a:t> = </a:t>
            </a:r>
            <a:r>
              <a:rPr lang="en-US" i="1" dirty="0" smtClean="0">
                <a:latin typeface="Times New Roman" panose="02020603050405020304" pitchFamily="18" charset="0"/>
              </a:rPr>
              <a:t>b</a:t>
            </a:r>
            <a:endParaRPr lang="en-US" dirty="0" smtClean="0">
              <a:latin typeface="Times New Roman" panose="02020603050405020304" pitchFamily="18" charset="0"/>
            </a:endParaRPr>
          </a:p>
          <a:p>
            <a:pPr lvl="1"/>
            <a:r>
              <a:rPr lang="en-US" dirty="0" smtClean="0"/>
              <a:t>Thus, having found the unique solution </a:t>
            </a:r>
            <a:r>
              <a:rPr lang="en-US" i="1" dirty="0" smtClean="0">
                <a:latin typeface="Times New Roman" panose="02020603050405020304" pitchFamily="18" charset="0"/>
              </a:rPr>
              <a:t>x</a:t>
            </a:r>
            <a:r>
              <a:rPr lang="en-US" baseline="-25000" dirty="0" smtClean="0">
                <a:latin typeface="Times New Roman" panose="02020603050405020304" pitchFamily="18" charset="0"/>
              </a:rPr>
              <a:t>3</a:t>
            </a:r>
            <a:r>
              <a:rPr lang="en-US" dirty="0" smtClean="0"/>
              <a:t>,</a:t>
            </a:r>
          </a:p>
          <a:p>
            <a:pPr marL="457200" lvl="1" indent="0">
              <a:buNone/>
            </a:pPr>
            <a:r>
              <a:rPr lang="en-US" dirty="0"/>
              <a:t>	</a:t>
            </a:r>
            <a:r>
              <a:rPr lang="en-US" dirty="0" smtClean="0"/>
              <a:t>	when substituted into the previous equation,</a:t>
            </a:r>
          </a:p>
          <a:p>
            <a:pPr marL="457200" lvl="1" indent="0">
              <a:buNone/>
            </a:pPr>
            <a:r>
              <a:rPr lang="en-US" dirty="0"/>
              <a:t>	</a:t>
            </a:r>
            <a:r>
              <a:rPr lang="en-US" dirty="0" smtClean="0"/>
              <a:t>	this makes a linear equation in </a:t>
            </a:r>
            <a:r>
              <a:rPr lang="en-US" i="1" dirty="0" smtClean="0">
                <a:latin typeface="Times New Roman" panose="02020603050405020304" pitchFamily="18" charset="0"/>
              </a:rPr>
              <a:t>x</a:t>
            </a:r>
            <a:r>
              <a:rPr lang="en-US" baseline="-25000" dirty="0" smtClean="0">
                <a:latin typeface="Times New Roman" panose="02020603050405020304" pitchFamily="18" charset="0"/>
              </a:rPr>
              <a:t>2</a:t>
            </a:r>
            <a:r>
              <a:rPr lang="en-US" dirty="0" smtClean="0"/>
              <a:t>, and so on</a:t>
            </a:r>
          </a:p>
          <a:p>
            <a:endParaRPr lang="en-US" dirty="0"/>
          </a:p>
          <a:p>
            <a:endParaRPr lang="en-US" dirty="0" smtClean="0"/>
          </a:p>
          <a:p>
            <a:endParaRPr lang="en-US" dirty="0"/>
          </a:p>
        </p:txBody>
      </p:sp>
      <p:sp>
        <p:nvSpPr>
          <p:cNvPr id="4" name="Footer Placeholder 3"/>
          <p:cNvSpPr>
            <a:spLocks noGrp="1"/>
          </p:cNvSpPr>
          <p:nvPr>
            <p:ph type="ftr" sz="quarter" idx="11"/>
          </p:nvPr>
        </p:nvSpPr>
        <p:spPr/>
        <p:txBody>
          <a:bodyPr/>
          <a:lstStyle/>
          <a:p>
            <a:r>
              <a:rPr lang="en-CA" smtClean="0"/>
              <a:t>Row-ecehlon form</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12</a:t>
            </a:fld>
            <a:endParaRPr lang="en-CA"/>
          </a:p>
        </p:txBody>
      </p:sp>
      <p:pic>
        <p:nvPicPr>
          <p:cNvPr id="7" name="Audio 6">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8382000" y="6096000"/>
            <a:ext cx="609600" cy="609600"/>
          </a:xfrm>
          <a:prstGeom prst="rect">
            <a:avLst/>
          </a:prstGeom>
        </p:spPr>
      </p:pic>
      <p:graphicFrame>
        <p:nvGraphicFramePr>
          <p:cNvPr id="9" name="Object 8"/>
          <p:cNvGraphicFramePr>
            <a:graphicFrameLocks noChangeAspect="1"/>
          </p:cNvGraphicFramePr>
          <p:nvPr>
            <p:extLst>
              <p:ext uri="{D42A27DB-BD31-4B8C-83A1-F6EECF244321}">
                <p14:modId xmlns:p14="http://schemas.microsoft.com/office/powerpoint/2010/main" val="727019968"/>
              </p:ext>
            </p:extLst>
          </p:nvPr>
        </p:nvGraphicFramePr>
        <p:xfrm>
          <a:off x="3207983" y="3706197"/>
          <a:ext cx="1312863" cy="1192213"/>
        </p:xfrm>
        <a:graphic>
          <a:graphicData uri="http://schemas.openxmlformats.org/presentationml/2006/ole">
            <mc:AlternateContent xmlns:mc="http://schemas.openxmlformats.org/markup-compatibility/2006">
              <mc:Choice xmlns:v="urn:schemas-microsoft-com:vml" Requires="v">
                <p:oleObj spid="_x0000_s358409" name="Equation" r:id="rId7" imgW="1104840" imgH="1091880" progId="Equation.DSMT4">
                  <p:embed/>
                </p:oleObj>
              </mc:Choice>
              <mc:Fallback>
                <p:oleObj name="Equation" r:id="rId7" imgW="1104840" imgH="1091880" progId="Equation.DSMT4">
                  <p:embed/>
                  <p:pic>
                    <p:nvPicPr>
                      <p:cNvPr id="0" name="Object 14"/>
                      <p:cNvPicPr>
                        <a:picLocks noChangeAspect="1" noChangeArrowheads="1"/>
                      </p:cNvPicPr>
                      <p:nvPr/>
                    </p:nvPicPr>
                    <p:blipFill>
                      <a:blip r:embed="rId8"/>
                      <a:srcRect/>
                      <a:stretch>
                        <a:fillRect/>
                      </a:stretch>
                    </p:blipFill>
                    <p:spPr bwMode="auto">
                      <a:xfrm>
                        <a:off x="3207983" y="3706197"/>
                        <a:ext cx="1312863"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ustDataLst>
      <p:tags r:id="rId2"/>
    </p:custDataLst>
    <p:extLst>
      <p:ext uri="{BB962C8B-B14F-4D97-AF65-F5344CB8AC3E}">
        <p14:creationId xmlns:p14="http://schemas.microsoft.com/office/powerpoint/2010/main" val="3888923579"/>
      </p:ext>
    </p:extLst>
  </p:cSld>
  <p:clrMapOvr>
    <a:masterClrMapping/>
  </p:clrMapOvr>
  <mc:AlternateContent xmlns:mc="http://schemas.openxmlformats.org/markup-compatibility/2006" xmlns:p14="http://schemas.microsoft.com/office/powerpoint/2010/main">
    <mc:Choice Requires="p14">
      <p:transition spd="slow" p14:dur="2000" advTm="51767"/>
    </mc:Choice>
    <mc:Fallback xmlns="">
      <p:transition spd="slow" advTm="5176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9" fill="hold" display="0">
                  <p:stCondLst>
                    <p:cond delay="indefinite"/>
                  </p:stCondLst>
                  <p:endCondLst>
                    <p:cond evt="onStopAudio" delay="0">
                      <p:tgtEl>
                        <p:sldTgt/>
                      </p:tgtEl>
                    </p:cond>
                  </p:endCondLst>
                </p:cTn>
                <p:tgtEl>
                  <p:spTgt spid="7"/>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other possibilities:</a:t>
            </a:r>
            <a:endParaRPr lang="en-CA" dirty="0"/>
          </a:p>
        </p:txBody>
      </p:sp>
      <p:sp>
        <p:nvSpPr>
          <p:cNvPr id="3" name="Content Placeholder 2"/>
          <p:cNvSpPr>
            <a:spLocks noGrp="1"/>
          </p:cNvSpPr>
          <p:nvPr>
            <p:ph idx="1"/>
          </p:nvPr>
        </p:nvSpPr>
        <p:spPr>
          <a:xfrm>
            <a:off x="457200" y="1600200"/>
            <a:ext cx="8382000" cy="4525963"/>
          </a:xfrm>
        </p:spPr>
        <p:txBody>
          <a:bodyPr/>
          <a:lstStyle/>
          <a:p>
            <a:r>
              <a:rPr lang="en-US" dirty="0" smtClean="0"/>
              <a:t>The story so far:</a:t>
            </a:r>
          </a:p>
          <a:p>
            <a:pPr lvl="1"/>
            <a:r>
              <a:rPr lang="en-US" dirty="0" smtClean="0"/>
              <a:t>If                                                   , no solution exists</a:t>
            </a:r>
          </a:p>
          <a:p>
            <a:pPr lvl="1"/>
            <a:r>
              <a:rPr lang="en-US" dirty="0" smtClean="0"/>
              <a:t>If </a:t>
            </a:r>
            <a:r>
              <a:rPr lang="en-US" i="1" dirty="0" smtClean="0"/>
              <a:t>A</a:t>
            </a:r>
            <a:r>
              <a:rPr lang="en-US" dirty="0" smtClean="0"/>
              <a:t> is </a:t>
            </a:r>
            <a:r>
              <a:rPr lang="en-US" i="1" dirty="0" smtClean="0"/>
              <a:t>m</a:t>
            </a:r>
            <a:r>
              <a:rPr lang="en-US" dirty="0" smtClean="0">
                <a:latin typeface="Times New Roman" panose="02020603050405020304" pitchFamily="18" charset="0"/>
              </a:rPr>
              <a:t> </a:t>
            </a:r>
            <a:r>
              <a:rPr lang="en-US" dirty="0">
                <a:latin typeface="Times New Roman" panose="02020603050405020304" pitchFamily="18" charset="0"/>
              </a:rPr>
              <a:t>× </a:t>
            </a:r>
            <a:r>
              <a:rPr lang="en-US" i="1" dirty="0" smtClean="0">
                <a:latin typeface="Times New Roman" panose="02020603050405020304" pitchFamily="18" charset="0"/>
              </a:rPr>
              <a:t>n</a:t>
            </a:r>
            <a:r>
              <a:rPr lang="en-US" dirty="0" smtClean="0">
                <a:latin typeface="Times New Roman" panose="02020603050405020304" pitchFamily="18" charset="0"/>
              </a:rPr>
              <a:t>, meaning there are </a:t>
            </a:r>
            <a:r>
              <a:rPr lang="en-US" i="1" dirty="0" smtClean="0">
                <a:latin typeface="Times New Roman" panose="02020603050405020304" pitchFamily="18" charset="0"/>
              </a:rPr>
              <a:t>n</a:t>
            </a:r>
            <a:r>
              <a:rPr lang="en-US" dirty="0" smtClean="0">
                <a:latin typeface="Times New Roman" panose="02020603050405020304" pitchFamily="18" charset="0"/>
              </a:rPr>
              <a:t> unknowns,</a:t>
            </a:r>
          </a:p>
          <a:p>
            <a:pPr marL="457200" lvl="1" indent="0">
              <a:buNone/>
            </a:pPr>
            <a:r>
              <a:rPr lang="en-US" dirty="0">
                <a:latin typeface="Times New Roman" panose="02020603050405020304" pitchFamily="18" charset="0"/>
              </a:rPr>
              <a:t>	</a:t>
            </a:r>
            <a:r>
              <a:rPr lang="en-US" dirty="0" smtClean="0">
                <a:latin typeface="Times New Roman" panose="02020603050405020304" pitchFamily="18" charset="0"/>
              </a:rPr>
              <a:t>and                                                  , then a unique solution exists</a:t>
            </a:r>
          </a:p>
          <a:p>
            <a:pPr lvl="2"/>
            <a:r>
              <a:rPr lang="en-US" dirty="0" smtClean="0">
                <a:latin typeface="Times New Roman" panose="02020603050405020304" pitchFamily="18" charset="0"/>
              </a:rPr>
              <a:t>In this case, </a:t>
            </a:r>
            <a:r>
              <a:rPr lang="en-US" i="1" dirty="0" smtClean="0">
                <a:latin typeface="Times New Roman" panose="02020603050405020304" pitchFamily="18" charset="0"/>
              </a:rPr>
              <a:t>m</a:t>
            </a:r>
            <a:r>
              <a:rPr lang="en-US" dirty="0" smtClean="0">
                <a:latin typeface="Times New Roman" panose="02020603050405020304" pitchFamily="18" charset="0"/>
              </a:rPr>
              <a:t> </a:t>
            </a:r>
            <a:r>
              <a:rPr lang="en-CA" dirty="0"/>
              <a:t>≥</a:t>
            </a:r>
            <a:r>
              <a:rPr lang="en-US" dirty="0" smtClean="0">
                <a:latin typeface="Times New Roman" panose="02020603050405020304" pitchFamily="18" charset="0"/>
              </a:rPr>
              <a:t> </a:t>
            </a:r>
            <a:r>
              <a:rPr lang="en-US" i="1" dirty="0" smtClean="0">
                <a:latin typeface="Times New Roman" panose="02020603050405020304" pitchFamily="18" charset="0"/>
              </a:rPr>
              <a:t>n</a:t>
            </a:r>
            <a:r>
              <a:rPr lang="en-US" dirty="0">
                <a:latin typeface="Times New Roman" panose="02020603050405020304" pitchFamily="18" charset="0"/>
              </a:rPr>
              <a:t> </a:t>
            </a:r>
            <a:r>
              <a:rPr lang="en-US" dirty="0" smtClean="0">
                <a:latin typeface="Times New Roman" panose="02020603050405020304" pitchFamily="18" charset="0"/>
              </a:rPr>
              <a:t>, meaning, there must be at least as many </a:t>
            </a:r>
            <a:br>
              <a:rPr lang="en-US" dirty="0" smtClean="0">
                <a:latin typeface="Times New Roman" panose="02020603050405020304" pitchFamily="18" charset="0"/>
              </a:rPr>
            </a:br>
            <a:r>
              <a:rPr lang="en-US" dirty="0" smtClean="0">
                <a:latin typeface="Times New Roman" panose="02020603050405020304" pitchFamily="18" charset="0"/>
              </a:rPr>
              <a:t>equations than there are unknowns</a:t>
            </a:r>
            <a:endParaRPr lang="en-US" dirty="0">
              <a:latin typeface="Times New Roman" panose="02020603050405020304" pitchFamily="18" charset="0"/>
            </a:endParaRPr>
          </a:p>
          <a:p>
            <a:pPr lvl="1"/>
            <a:r>
              <a:rPr lang="en-US" dirty="0" smtClean="0">
                <a:latin typeface="Times New Roman" panose="02020603050405020304" pitchFamily="18" charset="0"/>
              </a:rPr>
              <a:t> </a:t>
            </a:r>
            <a:r>
              <a:rPr lang="en-US" dirty="0" smtClean="0"/>
              <a:t> Can                                                          ?</a:t>
            </a:r>
          </a:p>
          <a:p>
            <a:pPr lvl="2"/>
            <a:r>
              <a:rPr lang="en-US" dirty="0" smtClean="0"/>
              <a:t>This means there are more leading non-zero terms than columns</a:t>
            </a:r>
          </a:p>
          <a:p>
            <a:pPr lvl="3"/>
            <a:r>
              <a:rPr lang="en-US" dirty="0" smtClean="0"/>
              <a:t>This is impossible</a:t>
            </a:r>
          </a:p>
          <a:p>
            <a:pPr lvl="1"/>
            <a:r>
              <a:rPr lang="en-US" dirty="0" smtClean="0"/>
              <a:t>The only other possibility is that </a:t>
            </a:r>
          </a:p>
        </p:txBody>
      </p:sp>
      <p:sp>
        <p:nvSpPr>
          <p:cNvPr id="4" name="Footer Placeholder 3"/>
          <p:cNvSpPr>
            <a:spLocks noGrp="1"/>
          </p:cNvSpPr>
          <p:nvPr>
            <p:ph type="ftr" sz="quarter" idx="11"/>
          </p:nvPr>
        </p:nvSpPr>
        <p:spPr/>
        <p:txBody>
          <a:bodyPr/>
          <a:lstStyle/>
          <a:p>
            <a:r>
              <a:rPr lang="en-CA" smtClean="0"/>
              <a:t>Row-ecehlon form</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13</a:t>
            </a:fld>
            <a:endParaRPr lang="en-CA"/>
          </a:p>
        </p:txBody>
      </p:sp>
      <p:pic>
        <p:nvPicPr>
          <p:cNvPr id="7" name="Audio 6">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8382000" y="6096000"/>
            <a:ext cx="609600" cy="609600"/>
          </a:xfrm>
          <a:prstGeom prst="rect">
            <a:avLst/>
          </a:prstGeom>
        </p:spPr>
      </p:pic>
      <p:graphicFrame>
        <p:nvGraphicFramePr>
          <p:cNvPr id="8" name="Object 7"/>
          <p:cNvGraphicFramePr>
            <a:graphicFrameLocks noChangeAspect="1"/>
          </p:cNvGraphicFramePr>
          <p:nvPr>
            <p:extLst>
              <p:ext uri="{D42A27DB-BD31-4B8C-83A1-F6EECF244321}">
                <p14:modId xmlns:p14="http://schemas.microsoft.com/office/powerpoint/2010/main" val="1942388551"/>
              </p:ext>
            </p:extLst>
          </p:nvPr>
        </p:nvGraphicFramePr>
        <p:xfrm>
          <a:off x="1583551" y="2009344"/>
          <a:ext cx="2822575" cy="415925"/>
        </p:xfrm>
        <a:graphic>
          <a:graphicData uri="http://schemas.openxmlformats.org/presentationml/2006/ole">
            <mc:AlternateContent xmlns:mc="http://schemas.openxmlformats.org/markup-compatibility/2006">
              <mc:Choice xmlns:v="urn:schemas-microsoft-com:vml" Requires="v">
                <p:oleObj spid="_x0000_s359487" name="Equation" r:id="rId7" imgW="2374560" imgH="380880" progId="Equation.DSMT4">
                  <p:embed/>
                </p:oleObj>
              </mc:Choice>
              <mc:Fallback>
                <p:oleObj name="Equation" r:id="rId7" imgW="2374560" imgH="380880" progId="Equation.DSMT4">
                  <p:embed/>
                  <p:pic>
                    <p:nvPicPr>
                      <p:cNvPr id="0" name="Object 7"/>
                      <p:cNvPicPr>
                        <a:picLocks noChangeAspect="1" noChangeArrowheads="1"/>
                      </p:cNvPicPr>
                      <p:nvPr/>
                    </p:nvPicPr>
                    <p:blipFill>
                      <a:blip r:embed="rId8"/>
                      <a:srcRect/>
                      <a:stretch>
                        <a:fillRect/>
                      </a:stretch>
                    </p:blipFill>
                    <p:spPr bwMode="auto">
                      <a:xfrm>
                        <a:off x="1583551" y="2009344"/>
                        <a:ext cx="282257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2583270844"/>
              </p:ext>
            </p:extLst>
          </p:nvPr>
        </p:nvGraphicFramePr>
        <p:xfrm>
          <a:off x="1905389" y="2767143"/>
          <a:ext cx="3275012" cy="415925"/>
        </p:xfrm>
        <a:graphic>
          <a:graphicData uri="http://schemas.openxmlformats.org/presentationml/2006/ole">
            <mc:AlternateContent xmlns:mc="http://schemas.openxmlformats.org/markup-compatibility/2006">
              <mc:Choice xmlns:v="urn:schemas-microsoft-com:vml" Requires="v">
                <p:oleObj spid="_x0000_s359488" name="Equation" r:id="rId9" imgW="2755800" imgH="380880" progId="Equation.DSMT4">
                  <p:embed/>
                </p:oleObj>
              </mc:Choice>
              <mc:Fallback>
                <p:oleObj name="Equation" r:id="rId9" imgW="2755800" imgH="380880" progId="Equation.DSMT4">
                  <p:embed/>
                  <p:pic>
                    <p:nvPicPr>
                      <p:cNvPr id="0" name=""/>
                      <p:cNvPicPr>
                        <a:picLocks noChangeAspect="1" noChangeArrowheads="1"/>
                      </p:cNvPicPr>
                      <p:nvPr/>
                    </p:nvPicPr>
                    <p:blipFill>
                      <a:blip r:embed="rId10"/>
                      <a:srcRect/>
                      <a:stretch>
                        <a:fillRect/>
                      </a:stretch>
                    </p:blipFill>
                    <p:spPr bwMode="auto">
                      <a:xfrm>
                        <a:off x="1905389" y="2767143"/>
                        <a:ext cx="3275012"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896571243"/>
              </p:ext>
            </p:extLst>
          </p:nvPr>
        </p:nvGraphicFramePr>
        <p:xfrm>
          <a:off x="1896762" y="3833813"/>
          <a:ext cx="3275013" cy="415925"/>
        </p:xfrm>
        <a:graphic>
          <a:graphicData uri="http://schemas.openxmlformats.org/presentationml/2006/ole">
            <mc:AlternateContent xmlns:mc="http://schemas.openxmlformats.org/markup-compatibility/2006">
              <mc:Choice xmlns:v="urn:schemas-microsoft-com:vml" Requires="v">
                <p:oleObj spid="_x0000_s359489" name="Equation" r:id="rId11" imgW="2755800" imgH="380880" progId="Equation.DSMT4">
                  <p:embed/>
                </p:oleObj>
              </mc:Choice>
              <mc:Fallback>
                <p:oleObj name="Equation" r:id="rId11" imgW="2755800" imgH="380880" progId="Equation.DSMT4">
                  <p:embed/>
                  <p:pic>
                    <p:nvPicPr>
                      <p:cNvPr id="0" name="Object 26"/>
                      <p:cNvPicPr>
                        <a:picLocks noChangeAspect="1" noChangeArrowheads="1"/>
                      </p:cNvPicPr>
                      <p:nvPr/>
                    </p:nvPicPr>
                    <p:blipFill>
                      <a:blip r:embed="rId12"/>
                      <a:srcRect/>
                      <a:stretch>
                        <a:fillRect/>
                      </a:stretch>
                    </p:blipFill>
                    <p:spPr bwMode="auto">
                      <a:xfrm>
                        <a:off x="1896762" y="3833813"/>
                        <a:ext cx="327501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2896263721"/>
              </p:ext>
            </p:extLst>
          </p:nvPr>
        </p:nvGraphicFramePr>
        <p:xfrm>
          <a:off x="5014783" y="4962397"/>
          <a:ext cx="3275013" cy="415925"/>
        </p:xfrm>
        <a:graphic>
          <a:graphicData uri="http://schemas.openxmlformats.org/presentationml/2006/ole">
            <mc:AlternateContent xmlns:mc="http://schemas.openxmlformats.org/markup-compatibility/2006">
              <mc:Choice xmlns:v="urn:schemas-microsoft-com:vml" Requires="v">
                <p:oleObj spid="_x0000_s359490" name="Equation" r:id="rId13" imgW="2755800" imgH="380880" progId="Equation.DSMT4">
                  <p:embed/>
                </p:oleObj>
              </mc:Choice>
              <mc:Fallback>
                <p:oleObj name="Equation" r:id="rId13" imgW="2755800" imgH="380880" progId="Equation.DSMT4">
                  <p:embed/>
                  <p:pic>
                    <p:nvPicPr>
                      <p:cNvPr id="0" name=""/>
                      <p:cNvPicPr>
                        <a:picLocks noChangeAspect="1" noChangeArrowheads="1"/>
                      </p:cNvPicPr>
                      <p:nvPr/>
                    </p:nvPicPr>
                    <p:blipFill>
                      <a:blip r:embed="rId14"/>
                      <a:srcRect/>
                      <a:stretch>
                        <a:fillRect/>
                      </a:stretch>
                    </p:blipFill>
                    <p:spPr bwMode="auto">
                      <a:xfrm>
                        <a:off x="5014783" y="4962397"/>
                        <a:ext cx="327501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ustDataLst>
      <p:tags r:id="rId2"/>
    </p:custDataLst>
    <p:extLst>
      <p:ext uri="{BB962C8B-B14F-4D97-AF65-F5344CB8AC3E}">
        <p14:creationId xmlns:p14="http://schemas.microsoft.com/office/powerpoint/2010/main" val="274002025"/>
      </p:ext>
    </p:extLst>
  </p:cSld>
  <p:clrMapOvr>
    <a:masterClrMapping/>
  </p:clrMapOvr>
  <mc:AlternateContent xmlns:mc="http://schemas.openxmlformats.org/markup-compatibility/2006" xmlns:p14="http://schemas.microsoft.com/office/powerpoint/2010/main">
    <mc:Choice Requires="p14">
      <p:transition spd="slow" p14:dur="2000" advTm="51767"/>
    </mc:Choice>
    <mc:Fallback xmlns="">
      <p:transition spd="slow" advTm="5176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Infinitely many solutions</a:t>
            </a:r>
            <a:endParaRPr lang="en-CA" dirty="0"/>
          </a:p>
        </p:txBody>
      </p:sp>
      <p:sp>
        <p:nvSpPr>
          <p:cNvPr id="3" name="Content Placeholder 2"/>
          <p:cNvSpPr>
            <a:spLocks noGrp="1"/>
          </p:cNvSpPr>
          <p:nvPr>
            <p:ph idx="1"/>
          </p:nvPr>
        </p:nvSpPr>
        <p:spPr>
          <a:xfrm>
            <a:off x="457200" y="1600200"/>
            <a:ext cx="8382000" cy="4525963"/>
          </a:xfrm>
        </p:spPr>
        <p:txBody>
          <a:bodyPr/>
          <a:lstStyle/>
          <a:p>
            <a:r>
              <a:rPr lang="en-US" dirty="0" smtClean="0"/>
              <a:t>If </a:t>
            </a:r>
            <a:r>
              <a:rPr lang="en-US" i="1" dirty="0" smtClean="0"/>
              <a:t>A</a:t>
            </a:r>
            <a:r>
              <a:rPr lang="en-US" dirty="0" smtClean="0"/>
              <a:t> is </a:t>
            </a:r>
            <a:r>
              <a:rPr lang="en-US" i="1" dirty="0" smtClean="0"/>
              <a:t>m</a:t>
            </a:r>
            <a:r>
              <a:rPr lang="en-US" dirty="0" smtClean="0">
                <a:latin typeface="Times New Roman" panose="02020603050405020304" pitchFamily="18" charset="0"/>
              </a:rPr>
              <a:t> </a:t>
            </a:r>
            <a:r>
              <a:rPr lang="en-US" dirty="0">
                <a:latin typeface="Times New Roman" panose="02020603050405020304" pitchFamily="18" charset="0"/>
              </a:rPr>
              <a:t>× </a:t>
            </a:r>
            <a:r>
              <a:rPr lang="en-US" i="1" dirty="0" smtClean="0">
                <a:latin typeface="Times New Roman" panose="02020603050405020304" pitchFamily="18" charset="0"/>
              </a:rPr>
              <a:t>n</a:t>
            </a:r>
            <a:r>
              <a:rPr lang="en-US" dirty="0" smtClean="0">
                <a:latin typeface="Times New Roman" panose="02020603050405020304" pitchFamily="18" charset="0"/>
              </a:rPr>
              <a:t>, meaning there are </a:t>
            </a:r>
            <a:r>
              <a:rPr lang="en-US" i="1" dirty="0" smtClean="0">
                <a:latin typeface="Times New Roman" panose="02020603050405020304" pitchFamily="18" charset="0"/>
              </a:rPr>
              <a:t>n</a:t>
            </a:r>
            <a:r>
              <a:rPr lang="en-US" dirty="0" smtClean="0">
                <a:latin typeface="Times New Roman" panose="02020603050405020304" pitchFamily="18" charset="0"/>
              </a:rPr>
              <a:t> unknowns,</a:t>
            </a:r>
          </a:p>
          <a:p>
            <a:pPr marL="57150" indent="0">
              <a:buNone/>
            </a:pPr>
            <a:r>
              <a:rPr lang="en-US" dirty="0">
                <a:latin typeface="Times New Roman" panose="02020603050405020304" pitchFamily="18" charset="0"/>
              </a:rPr>
              <a:t>	</a:t>
            </a:r>
            <a:r>
              <a:rPr lang="en-US" dirty="0" smtClean="0">
                <a:latin typeface="Times New Roman" panose="02020603050405020304" pitchFamily="18" charset="0"/>
              </a:rPr>
              <a:t>and                                                ,</a:t>
            </a:r>
            <a:br>
              <a:rPr lang="en-US" dirty="0" smtClean="0">
                <a:latin typeface="Times New Roman" panose="02020603050405020304" pitchFamily="18" charset="0"/>
              </a:rPr>
            </a:br>
            <a:r>
              <a:rPr lang="en-US" dirty="0" smtClean="0">
                <a:latin typeface="Times New Roman" panose="02020603050405020304" pitchFamily="18" charset="0"/>
              </a:rPr>
              <a:t>	then there are fewer non-zero</a:t>
            </a:r>
            <a:r>
              <a:rPr lang="en-US" dirty="0">
                <a:latin typeface="Times New Roman" panose="02020603050405020304" pitchFamily="18" charset="0"/>
              </a:rPr>
              <a:t> </a:t>
            </a:r>
            <a:r>
              <a:rPr lang="en-US" dirty="0" smtClean="0">
                <a:latin typeface="Times New Roman" panose="02020603050405020304" pitchFamily="18" charset="0"/>
              </a:rPr>
              <a:t>equations than unknowns</a:t>
            </a:r>
          </a:p>
          <a:p>
            <a:r>
              <a:rPr lang="en-US" dirty="0" smtClean="0">
                <a:latin typeface="Times New Roman" panose="02020603050405020304" pitchFamily="18" charset="0"/>
              </a:rPr>
              <a:t>For example, </a:t>
            </a:r>
            <a:r>
              <a:rPr lang="en-US" i="1" dirty="0" smtClean="0">
                <a:latin typeface="Times New Roman" panose="02020603050405020304" pitchFamily="18" charset="0"/>
              </a:rPr>
              <a:t>x</a:t>
            </a:r>
            <a:r>
              <a:rPr lang="en-US" baseline="-25000" dirty="0" smtClean="0">
                <a:latin typeface="Times New Roman" panose="02020603050405020304" pitchFamily="18" charset="0"/>
              </a:rPr>
              <a:t>1</a:t>
            </a:r>
            <a:r>
              <a:rPr lang="en-US" dirty="0" smtClean="0">
                <a:latin typeface="Times New Roman" panose="02020603050405020304" pitchFamily="18" charset="0"/>
              </a:rPr>
              <a:t> + </a:t>
            </a:r>
            <a:r>
              <a:rPr lang="en-US" i="1" dirty="0" smtClean="0">
                <a:latin typeface="Times New Roman" panose="02020603050405020304" pitchFamily="18" charset="0"/>
              </a:rPr>
              <a:t>x</a:t>
            </a:r>
            <a:r>
              <a:rPr lang="en-US" baseline="-25000" dirty="0" smtClean="0">
                <a:latin typeface="Times New Roman" panose="02020603050405020304" pitchFamily="18" charset="0"/>
              </a:rPr>
              <a:t>2</a:t>
            </a:r>
            <a:r>
              <a:rPr lang="en-US" dirty="0" smtClean="0">
                <a:latin typeface="Times New Roman" panose="02020603050405020304" pitchFamily="18" charset="0"/>
              </a:rPr>
              <a:t> = 0 is a single equation with two unknowns</a:t>
            </a:r>
          </a:p>
          <a:p>
            <a:pPr lvl="1"/>
            <a:r>
              <a:rPr lang="en-US" dirty="0" smtClean="0">
                <a:latin typeface="Times New Roman" panose="02020603050405020304" pitchFamily="18" charset="0"/>
              </a:rPr>
              <a:t>There are infinitely many solutions: whatever value </a:t>
            </a:r>
            <a:r>
              <a:rPr lang="en-US" i="1" dirty="0" smtClean="0">
                <a:latin typeface="Times New Roman" panose="02020603050405020304" pitchFamily="18" charset="0"/>
              </a:rPr>
              <a:t>x</a:t>
            </a:r>
            <a:r>
              <a:rPr lang="en-US" baseline="-25000" dirty="0" smtClean="0">
                <a:latin typeface="Times New Roman" panose="02020603050405020304" pitchFamily="18" charset="0"/>
              </a:rPr>
              <a:t>2</a:t>
            </a:r>
            <a:r>
              <a:rPr lang="en-US" dirty="0" smtClean="0">
                <a:latin typeface="Times New Roman" panose="02020603050405020304" pitchFamily="18" charset="0"/>
              </a:rPr>
              <a:t> takes on,</a:t>
            </a:r>
            <a:br>
              <a:rPr lang="en-US" dirty="0" smtClean="0">
                <a:latin typeface="Times New Roman" panose="02020603050405020304" pitchFamily="18" charset="0"/>
              </a:rPr>
            </a:br>
            <a:r>
              <a:rPr lang="en-US" dirty="0" smtClean="0">
                <a:latin typeface="Times New Roman" panose="02020603050405020304" pitchFamily="18" charset="0"/>
              </a:rPr>
              <a:t>		if </a:t>
            </a:r>
            <a:r>
              <a:rPr lang="en-US" i="1" dirty="0" smtClean="0">
                <a:latin typeface="Times New Roman" panose="02020603050405020304" pitchFamily="18" charset="0"/>
              </a:rPr>
              <a:t>x</a:t>
            </a:r>
            <a:r>
              <a:rPr lang="en-US" baseline="-25000" dirty="0" smtClean="0">
                <a:latin typeface="Times New Roman" panose="02020603050405020304" pitchFamily="18" charset="0"/>
              </a:rPr>
              <a:t>1</a:t>
            </a:r>
            <a:r>
              <a:rPr lang="en-US" dirty="0" smtClean="0">
                <a:latin typeface="Times New Roman" panose="02020603050405020304" pitchFamily="18" charset="0"/>
              </a:rPr>
              <a:t> = –</a:t>
            </a:r>
            <a:r>
              <a:rPr lang="en-US" i="1" dirty="0" smtClean="0">
                <a:latin typeface="Times New Roman" panose="02020603050405020304" pitchFamily="18" charset="0"/>
              </a:rPr>
              <a:t>x</a:t>
            </a:r>
            <a:r>
              <a:rPr lang="en-US" baseline="-25000" dirty="0" smtClean="0">
                <a:latin typeface="Times New Roman" panose="02020603050405020304" pitchFamily="18" charset="0"/>
              </a:rPr>
              <a:t>2</a:t>
            </a:r>
            <a:r>
              <a:rPr lang="en-US" dirty="0" smtClean="0">
                <a:latin typeface="Times New Roman" panose="02020603050405020304" pitchFamily="18" charset="0"/>
              </a:rPr>
              <a:t>,</a:t>
            </a:r>
            <a:endParaRPr lang="en-US" dirty="0">
              <a:latin typeface="Times New Roman" panose="02020603050405020304" pitchFamily="18" charset="0"/>
            </a:endParaRPr>
          </a:p>
          <a:p>
            <a:pPr marL="457200" lvl="1" indent="0">
              <a:buNone/>
            </a:pPr>
            <a:r>
              <a:rPr lang="en-US" dirty="0" smtClean="0">
                <a:latin typeface="Times New Roman" panose="02020603050405020304" pitchFamily="18" charset="0"/>
              </a:rPr>
              <a:t>			so                     is a solution vector</a:t>
            </a:r>
            <a:endParaRPr lang="en-US" dirty="0" smtClean="0"/>
          </a:p>
        </p:txBody>
      </p:sp>
      <p:sp>
        <p:nvSpPr>
          <p:cNvPr id="4" name="Footer Placeholder 3"/>
          <p:cNvSpPr>
            <a:spLocks noGrp="1"/>
          </p:cNvSpPr>
          <p:nvPr>
            <p:ph type="ftr" sz="quarter" idx="11"/>
          </p:nvPr>
        </p:nvSpPr>
        <p:spPr/>
        <p:txBody>
          <a:bodyPr/>
          <a:lstStyle/>
          <a:p>
            <a:r>
              <a:rPr lang="en-CA" smtClean="0"/>
              <a:t>Row-ecehlon form</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14</a:t>
            </a:fld>
            <a:endParaRPr lang="en-CA"/>
          </a:p>
        </p:txBody>
      </p:sp>
      <p:pic>
        <p:nvPicPr>
          <p:cNvPr id="7" name="Audio 6">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8382000" y="6096000"/>
            <a:ext cx="609600" cy="609600"/>
          </a:xfrm>
          <a:prstGeom prst="rect">
            <a:avLst/>
          </a:prstGeom>
        </p:spPr>
      </p:pic>
      <p:graphicFrame>
        <p:nvGraphicFramePr>
          <p:cNvPr id="8" name="Object 7"/>
          <p:cNvGraphicFramePr>
            <a:graphicFrameLocks noChangeAspect="1"/>
          </p:cNvGraphicFramePr>
          <p:nvPr>
            <p:extLst>
              <p:ext uri="{D42A27DB-BD31-4B8C-83A1-F6EECF244321}">
                <p14:modId xmlns:p14="http://schemas.microsoft.com/office/powerpoint/2010/main" val="2379406818"/>
              </p:ext>
            </p:extLst>
          </p:nvPr>
        </p:nvGraphicFramePr>
        <p:xfrm>
          <a:off x="1950743" y="2022475"/>
          <a:ext cx="3275013" cy="415925"/>
        </p:xfrm>
        <a:graphic>
          <a:graphicData uri="http://schemas.openxmlformats.org/presentationml/2006/ole">
            <mc:AlternateContent xmlns:mc="http://schemas.openxmlformats.org/markup-compatibility/2006">
              <mc:Choice xmlns:v="urn:schemas-microsoft-com:vml" Requires="v">
                <p:oleObj spid="_x0000_s363535" name="Equation" r:id="rId7" imgW="2755800" imgH="380880" progId="Equation.DSMT4">
                  <p:embed/>
                </p:oleObj>
              </mc:Choice>
              <mc:Fallback>
                <p:oleObj name="Equation" r:id="rId7" imgW="2755800" imgH="380880" progId="Equation.DSMT4">
                  <p:embed/>
                  <p:pic>
                    <p:nvPicPr>
                      <p:cNvPr id="0" name=""/>
                      <p:cNvPicPr>
                        <a:picLocks noChangeAspect="1" noChangeArrowheads="1"/>
                      </p:cNvPicPr>
                      <p:nvPr/>
                    </p:nvPicPr>
                    <p:blipFill>
                      <a:blip r:embed="rId8"/>
                      <a:srcRect/>
                      <a:stretch>
                        <a:fillRect/>
                      </a:stretch>
                    </p:blipFill>
                    <p:spPr bwMode="auto">
                      <a:xfrm>
                        <a:off x="1950743" y="2022475"/>
                        <a:ext cx="327501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148575194"/>
              </p:ext>
            </p:extLst>
          </p:nvPr>
        </p:nvGraphicFramePr>
        <p:xfrm>
          <a:off x="3606286" y="3672742"/>
          <a:ext cx="1238250" cy="801687"/>
        </p:xfrm>
        <a:graphic>
          <a:graphicData uri="http://schemas.openxmlformats.org/presentationml/2006/ole">
            <mc:AlternateContent xmlns:mc="http://schemas.openxmlformats.org/markup-compatibility/2006">
              <mc:Choice xmlns:v="urn:schemas-microsoft-com:vml" Requires="v">
                <p:oleObj spid="_x0000_s363536" name="Equation" r:id="rId9" imgW="1041120" imgH="736560" progId="Equation.DSMT4">
                  <p:embed/>
                </p:oleObj>
              </mc:Choice>
              <mc:Fallback>
                <p:oleObj name="Equation" r:id="rId9" imgW="1041120" imgH="736560" progId="Equation.DSMT4">
                  <p:embed/>
                  <p:pic>
                    <p:nvPicPr>
                      <p:cNvPr id="0" name="Object 25"/>
                      <p:cNvPicPr>
                        <a:picLocks noChangeAspect="1" noChangeArrowheads="1"/>
                      </p:cNvPicPr>
                      <p:nvPr/>
                    </p:nvPicPr>
                    <p:blipFill>
                      <a:blip r:embed="rId10"/>
                      <a:srcRect/>
                      <a:stretch>
                        <a:fillRect/>
                      </a:stretch>
                    </p:blipFill>
                    <p:spPr bwMode="auto">
                      <a:xfrm>
                        <a:off x="3606286" y="3672742"/>
                        <a:ext cx="1238250"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ustDataLst>
      <p:tags r:id="rId2"/>
    </p:custDataLst>
    <p:extLst>
      <p:ext uri="{BB962C8B-B14F-4D97-AF65-F5344CB8AC3E}">
        <p14:creationId xmlns:p14="http://schemas.microsoft.com/office/powerpoint/2010/main" val="1019504252"/>
      </p:ext>
    </p:extLst>
  </p:cSld>
  <p:clrMapOvr>
    <a:masterClrMapping/>
  </p:clrMapOvr>
  <mc:AlternateContent xmlns:mc="http://schemas.openxmlformats.org/markup-compatibility/2006" xmlns:p14="http://schemas.microsoft.com/office/powerpoint/2010/main">
    <mc:Choice Requires="p14">
      <p:transition spd="slow" p14:dur="2000" advTm="51767"/>
    </mc:Choice>
    <mc:Fallback xmlns="">
      <p:transition spd="slow" advTm="5176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9" fill="hold" display="0">
                  <p:stCondLst>
                    <p:cond delay="indefinite"/>
                  </p:stCondLst>
                  <p:endCondLst>
                    <p:cond evt="onStopAudio" delay="0">
                      <p:tgtEl>
                        <p:sldTgt/>
                      </p:tgtEl>
                    </p:cond>
                  </p:endCondLst>
                </p:cTn>
                <p:tgtEl>
                  <p:spTgt spid="7"/>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Infinitely many solutions</a:t>
            </a:r>
            <a:endParaRPr lang="en-CA" dirty="0"/>
          </a:p>
        </p:txBody>
      </p:sp>
      <p:sp>
        <p:nvSpPr>
          <p:cNvPr id="3" name="Content Placeholder 2"/>
          <p:cNvSpPr>
            <a:spLocks noGrp="1"/>
          </p:cNvSpPr>
          <p:nvPr>
            <p:ph idx="1"/>
          </p:nvPr>
        </p:nvSpPr>
        <p:spPr>
          <a:xfrm>
            <a:off x="457200" y="1600200"/>
            <a:ext cx="8382000" cy="4525963"/>
          </a:xfrm>
        </p:spPr>
        <p:txBody>
          <a:bodyPr/>
          <a:lstStyle/>
          <a:p>
            <a:r>
              <a:rPr lang="en-US" dirty="0" smtClean="0"/>
              <a:t>Looking at the augmented matrix in row-echelon form,</a:t>
            </a:r>
          </a:p>
          <a:p>
            <a:pPr marL="0" indent="0">
              <a:buNone/>
            </a:pPr>
            <a:r>
              <a:rPr lang="en-US" dirty="0"/>
              <a:t>	</a:t>
            </a:r>
            <a:r>
              <a:rPr lang="en-US" dirty="0" smtClean="0"/>
              <a:t>we note that if a variable is associated with a leading</a:t>
            </a:r>
            <a:r>
              <a:rPr lang="en-US" dirty="0"/>
              <a:t/>
            </a:r>
            <a:br>
              <a:rPr lang="en-US" dirty="0"/>
            </a:br>
            <a:r>
              <a:rPr lang="en-US" dirty="0" smtClean="0"/>
              <a:t>	non-zero coefficient, this means it can be written as</a:t>
            </a:r>
            <a:br>
              <a:rPr lang="en-US" dirty="0" smtClean="0"/>
            </a:br>
            <a:r>
              <a:rPr lang="en-US" dirty="0" smtClean="0"/>
              <a:t>	a linear combination of all subsequent variables</a:t>
            </a:r>
          </a:p>
          <a:p>
            <a:r>
              <a:rPr lang="en-US" dirty="0" smtClean="0"/>
              <a:t>For example, given</a:t>
            </a:r>
          </a:p>
          <a:p>
            <a:endParaRPr lang="en-US" dirty="0"/>
          </a:p>
          <a:p>
            <a:endParaRPr lang="en-US" dirty="0" smtClean="0"/>
          </a:p>
          <a:p>
            <a:endParaRPr lang="en-US" dirty="0"/>
          </a:p>
          <a:p>
            <a:endParaRPr lang="en-US" dirty="0" smtClean="0"/>
          </a:p>
          <a:p>
            <a:pPr lvl="1"/>
            <a:r>
              <a:rPr lang="en-US" dirty="0" smtClean="0"/>
              <a:t>There are no such constraints for </a:t>
            </a:r>
            <a:r>
              <a:rPr lang="en-US" i="1" dirty="0" smtClean="0">
                <a:latin typeface="Times New Roman" panose="02020603050405020304" pitchFamily="18" charset="0"/>
              </a:rPr>
              <a:t>x</a:t>
            </a:r>
            <a:r>
              <a:rPr lang="en-US" baseline="-25000" dirty="0" smtClean="0">
                <a:latin typeface="Times New Roman" panose="02020603050405020304" pitchFamily="18" charset="0"/>
              </a:rPr>
              <a:t>2</a:t>
            </a:r>
            <a:r>
              <a:rPr lang="en-US" dirty="0" smtClean="0"/>
              <a:t> or </a:t>
            </a:r>
            <a:r>
              <a:rPr lang="en-US" i="1" dirty="0" smtClean="0">
                <a:latin typeface="Times New Roman" panose="02020603050405020304" pitchFamily="18" charset="0"/>
              </a:rPr>
              <a:t>x</a:t>
            </a:r>
            <a:r>
              <a:rPr lang="en-US" baseline="-25000" dirty="0" smtClean="0">
                <a:latin typeface="Times New Roman" panose="02020603050405020304" pitchFamily="18" charset="0"/>
              </a:rPr>
              <a:t>4</a:t>
            </a:r>
            <a:endParaRPr lang="en-US" dirty="0" smtClean="0">
              <a:latin typeface="Times New Roman" panose="02020603050405020304" pitchFamily="18" charset="0"/>
            </a:endParaRPr>
          </a:p>
          <a:p>
            <a:pPr lvl="2"/>
            <a:r>
              <a:rPr lang="en-US" dirty="0" smtClean="0"/>
              <a:t>Thus, these two unknowns are </a:t>
            </a:r>
            <a:r>
              <a:rPr lang="en-US" i="1" dirty="0" smtClean="0"/>
              <a:t>free variables</a:t>
            </a:r>
            <a:endParaRPr lang="en-US" dirty="0" smtClean="0"/>
          </a:p>
        </p:txBody>
      </p:sp>
      <p:sp>
        <p:nvSpPr>
          <p:cNvPr id="4" name="Footer Placeholder 3"/>
          <p:cNvSpPr>
            <a:spLocks noGrp="1"/>
          </p:cNvSpPr>
          <p:nvPr>
            <p:ph type="ftr" sz="quarter" idx="11"/>
          </p:nvPr>
        </p:nvSpPr>
        <p:spPr/>
        <p:txBody>
          <a:bodyPr/>
          <a:lstStyle/>
          <a:p>
            <a:r>
              <a:rPr lang="en-CA" smtClean="0"/>
              <a:t>Row-ecehlon form</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15</a:t>
            </a:fld>
            <a:endParaRPr lang="en-CA"/>
          </a:p>
        </p:txBody>
      </p:sp>
      <p:pic>
        <p:nvPicPr>
          <p:cNvPr id="7" name="Audio 6">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8382000" y="6096000"/>
            <a:ext cx="609600" cy="609600"/>
          </a:xfrm>
          <a:prstGeom prst="rect">
            <a:avLst/>
          </a:prstGeom>
        </p:spPr>
      </p:pic>
      <p:graphicFrame>
        <p:nvGraphicFramePr>
          <p:cNvPr id="9" name="Object 8"/>
          <p:cNvGraphicFramePr>
            <a:graphicFrameLocks noChangeAspect="1"/>
          </p:cNvGraphicFramePr>
          <p:nvPr>
            <p:extLst>
              <p:ext uri="{D42A27DB-BD31-4B8C-83A1-F6EECF244321}">
                <p14:modId xmlns:p14="http://schemas.microsoft.com/office/powerpoint/2010/main" val="2888948967"/>
              </p:ext>
            </p:extLst>
          </p:nvPr>
        </p:nvGraphicFramePr>
        <p:xfrm>
          <a:off x="918347" y="3623405"/>
          <a:ext cx="3833813" cy="1223962"/>
        </p:xfrm>
        <a:graphic>
          <a:graphicData uri="http://schemas.openxmlformats.org/presentationml/2006/ole">
            <mc:AlternateContent xmlns:mc="http://schemas.openxmlformats.org/markup-compatibility/2006">
              <mc:Choice xmlns:v="urn:schemas-microsoft-com:vml" Requires="v">
                <p:oleObj spid="_x0000_s364554" name="Equation" r:id="rId7" imgW="3225600" imgH="1117440" progId="Equation.DSMT4">
                  <p:embed/>
                </p:oleObj>
              </mc:Choice>
              <mc:Fallback>
                <p:oleObj name="Equation" r:id="rId7" imgW="3225600" imgH="1117440" progId="Equation.DSMT4">
                  <p:embed/>
                  <p:pic>
                    <p:nvPicPr>
                      <p:cNvPr id="0" name="Object 15"/>
                      <p:cNvPicPr>
                        <a:picLocks noChangeAspect="1" noChangeArrowheads="1"/>
                      </p:cNvPicPr>
                      <p:nvPr/>
                    </p:nvPicPr>
                    <p:blipFill>
                      <a:blip r:embed="rId8"/>
                      <a:srcRect/>
                      <a:stretch>
                        <a:fillRect/>
                      </a:stretch>
                    </p:blipFill>
                    <p:spPr bwMode="auto">
                      <a:xfrm>
                        <a:off x="918347" y="3623405"/>
                        <a:ext cx="3833813"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842282027"/>
              </p:ext>
            </p:extLst>
          </p:nvPr>
        </p:nvGraphicFramePr>
        <p:xfrm>
          <a:off x="5254539" y="3679311"/>
          <a:ext cx="3697288" cy="1417638"/>
        </p:xfrm>
        <a:graphic>
          <a:graphicData uri="http://schemas.openxmlformats.org/presentationml/2006/ole">
            <mc:AlternateContent xmlns:mc="http://schemas.openxmlformats.org/markup-compatibility/2006">
              <mc:Choice xmlns:v="urn:schemas-microsoft-com:vml" Requires="v">
                <p:oleObj spid="_x0000_s364555" name="Equation" r:id="rId9" imgW="3111480" imgH="1295280" progId="Equation.DSMT4">
                  <p:embed/>
                </p:oleObj>
              </mc:Choice>
              <mc:Fallback>
                <p:oleObj name="Equation" r:id="rId9" imgW="3111480" imgH="1295280" progId="Equation.DSMT4">
                  <p:embed/>
                  <p:pic>
                    <p:nvPicPr>
                      <p:cNvPr id="0" name=""/>
                      <p:cNvPicPr>
                        <a:picLocks noChangeAspect="1" noChangeArrowheads="1"/>
                      </p:cNvPicPr>
                      <p:nvPr/>
                    </p:nvPicPr>
                    <p:blipFill>
                      <a:blip r:embed="rId10"/>
                      <a:srcRect/>
                      <a:stretch>
                        <a:fillRect/>
                      </a:stretch>
                    </p:blipFill>
                    <p:spPr bwMode="auto">
                      <a:xfrm>
                        <a:off x="5254539" y="3679311"/>
                        <a:ext cx="3697288"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ustDataLst>
      <p:tags r:id="rId2"/>
    </p:custDataLst>
    <p:extLst>
      <p:ext uri="{BB962C8B-B14F-4D97-AF65-F5344CB8AC3E}">
        <p14:creationId xmlns:p14="http://schemas.microsoft.com/office/powerpoint/2010/main" val="1865113928"/>
      </p:ext>
    </p:extLst>
  </p:cSld>
  <p:clrMapOvr>
    <a:masterClrMapping/>
  </p:clrMapOvr>
  <mc:AlternateContent xmlns:mc="http://schemas.openxmlformats.org/markup-compatibility/2006" xmlns:p14="http://schemas.microsoft.com/office/powerpoint/2010/main">
    <mc:Choice Requires="p14">
      <p:transition spd="slow" p14:dur="2000" advTm="51767"/>
    </mc:Choice>
    <mc:Fallback xmlns="">
      <p:transition spd="slow" advTm="5176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5" fill="hold" display="0">
                  <p:stCondLst>
                    <p:cond delay="indefinite"/>
                  </p:stCondLst>
                  <p:endCondLst>
                    <p:cond evt="onStopAudio" delay="0">
                      <p:tgtEl>
                        <p:sldTgt/>
                      </p:tgtEl>
                    </p:cond>
                  </p:endCondLst>
                </p:cTn>
                <p:tgtEl>
                  <p:spTgt spid="7"/>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Infinitely many solutions</a:t>
            </a:r>
            <a:endParaRPr lang="en-CA" dirty="0"/>
          </a:p>
        </p:txBody>
      </p:sp>
      <p:sp>
        <p:nvSpPr>
          <p:cNvPr id="3" name="Content Placeholder 2"/>
          <p:cNvSpPr>
            <a:spLocks noGrp="1"/>
          </p:cNvSpPr>
          <p:nvPr>
            <p:ph idx="1"/>
          </p:nvPr>
        </p:nvSpPr>
        <p:spPr>
          <a:xfrm>
            <a:off x="457200" y="1600200"/>
            <a:ext cx="8382000" cy="4525963"/>
          </a:xfrm>
        </p:spPr>
        <p:txBody>
          <a:bodyPr/>
          <a:lstStyle/>
          <a:p>
            <a:r>
              <a:rPr lang="en-US" dirty="0" smtClean="0"/>
              <a:t>Thus, if </a:t>
            </a:r>
            <a:r>
              <a:rPr lang="en-US" i="1" dirty="0"/>
              <a:t>A</a:t>
            </a:r>
            <a:r>
              <a:rPr lang="en-US" dirty="0"/>
              <a:t> is </a:t>
            </a:r>
            <a:r>
              <a:rPr lang="en-US" i="1" dirty="0"/>
              <a:t>m</a:t>
            </a:r>
            <a:r>
              <a:rPr lang="en-US" dirty="0">
                <a:latin typeface="Times New Roman" panose="02020603050405020304" pitchFamily="18" charset="0"/>
              </a:rPr>
              <a:t> × </a:t>
            </a:r>
            <a:r>
              <a:rPr lang="en-US" i="1" dirty="0" smtClean="0">
                <a:latin typeface="Times New Roman" panose="02020603050405020304" pitchFamily="18" charset="0"/>
              </a:rPr>
              <a:t>n </a:t>
            </a:r>
            <a:r>
              <a:rPr lang="en-US" dirty="0" smtClean="0"/>
              <a:t>and                  is in row-echelon form,</a:t>
            </a:r>
            <a:br>
              <a:rPr lang="en-US" dirty="0" smtClean="0"/>
            </a:br>
            <a:r>
              <a:rPr lang="en-US" dirty="0" smtClean="0"/>
              <a:t>	      and                                                      ,</a:t>
            </a:r>
            <a:br>
              <a:rPr lang="en-US" dirty="0" smtClean="0"/>
            </a:br>
            <a:r>
              <a:rPr lang="en-US" dirty="0" smtClean="0"/>
              <a:t>	      then each unknown associated with a column that does </a:t>
            </a:r>
            <a:br>
              <a:rPr lang="en-US" dirty="0" smtClean="0"/>
            </a:br>
            <a:r>
              <a:rPr lang="en-US" dirty="0" smtClean="0"/>
              <a:t>	      not contain a leading non-zero entry is a free variable  </a:t>
            </a:r>
          </a:p>
        </p:txBody>
      </p:sp>
      <p:sp>
        <p:nvSpPr>
          <p:cNvPr id="4" name="Footer Placeholder 3"/>
          <p:cNvSpPr>
            <a:spLocks noGrp="1"/>
          </p:cNvSpPr>
          <p:nvPr>
            <p:ph type="ftr" sz="quarter" idx="11"/>
          </p:nvPr>
        </p:nvSpPr>
        <p:spPr/>
        <p:txBody>
          <a:bodyPr/>
          <a:lstStyle/>
          <a:p>
            <a:r>
              <a:rPr lang="en-CA" smtClean="0"/>
              <a:t>Row-ecehlon form</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16</a:t>
            </a:fld>
            <a:endParaRPr lang="en-CA"/>
          </a:p>
        </p:txBody>
      </p:sp>
      <p:pic>
        <p:nvPicPr>
          <p:cNvPr id="7" name="Audio 6">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8382000" y="6096000"/>
            <a:ext cx="609600" cy="609600"/>
          </a:xfrm>
          <a:prstGeom prst="rect">
            <a:avLst/>
          </a:prstGeom>
        </p:spPr>
      </p:pic>
      <p:graphicFrame>
        <p:nvGraphicFramePr>
          <p:cNvPr id="9" name="Object 8"/>
          <p:cNvGraphicFramePr>
            <a:graphicFrameLocks noChangeAspect="1"/>
          </p:cNvGraphicFramePr>
          <p:nvPr>
            <p:extLst>
              <p:ext uri="{D42A27DB-BD31-4B8C-83A1-F6EECF244321}">
                <p14:modId xmlns:p14="http://schemas.microsoft.com/office/powerpoint/2010/main" val="4164685726"/>
              </p:ext>
            </p:extLst>
          </p:nvPr>
        </p:nvGraphicFramePr>
        <p:xfrm>
          <a:off x="918347" y="3919967"/>
          <a:ext cx="3833813" cy="1223962"/>
        </p:xfrm>
        <a:graphic>
          <a:graphicData uri="http://schemas.openxmlformats.org/presentationml/2006/ole">
            <mc:AlternateContent xmlns:mc="http://schemas.openxmlformats.org/markup-compatibility/2006">
              <mc:Choice xmlns:v="urn:schemas-microsoft-com:vml" Requires="v">
                <p:oleObj spid="_x0000_s365601" name="Equation" r:id="rId7" imgW="3225600" imgH="1117440" progId="Equation.DSMT4">
                  <p:embed/>
                </p:oleObj>
              </mc:Choice>
              <mc:Fallback>
                <p:oleObj name="Equation" r:id="rId7" imgW="3225600" imgH="1117440" progId="Equation.DSMT4">
                  <p:embed/>
                  <p:pic>
                    <p:nvPicPr>
                      <p:cNvPr id="0" name=""/>
                      <p:cNvPicPr>
                        <a:picLocks noChangeAspect="1" noChangeArrowheads="1"/>
                      </p:cNvPicPr>
                      <p:nvPr/>
                    </p:nvPicPr>
                    <p:blipFill>
                      <a:blip r:embed="rId8"/>
                      <a:srcRect/>
                      <a:stretch>
                        <a:fillRect/>
                      </a:stretch>
                    </p:blipFill>
                    <p:spPr bwMode="auto">
                      <a:xfrm>
                        <a:off x="918347" y="3919967"/>
                        <a:ext cx="3833813" cy="1223962"/>
                      </a:xfrm>
                      <a:prstGeom prst="rect">
                        <a:avLst/>
                      </a:prstGeom>
                      <a:noFill/>
                      <a:ln>
                        <a:noFill/>
                      </a:ln>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783739875"/>
              </p:ext>
            </p:extLst>
          </p:nvPr>
        </p:nvGraphicFramePr>
        <p:xfrm>
          <a:off x="2358811" y="1985405"/>
          <a:ext cx="3275012" cy="415925"/>
        </p:xfrm>
        <a:graphic>
          <a:graphicData uri="http://schemas.openxmlformats.org/presentationml/2006/ole">
            <mc:AlternateContent xmlns:mc="http://schemas.openxmlformats.org/markup-compatibility/2006">
              <mc:Choice xmlns:v="urn:schemas-microsoft-com:vml" Requires="v">
                <p:oleObj spid="_x0000_s365602" name="Equation" r:id="rId9" imgW="2755800" imgH="380880" progId="Equation.DSMT4">
                  <p:embed/>
                </p:oleObj>
              </mc:Choice>
              <mc:Fallback>
                <p:oleObj name="Equation" r:id="rId9" imgW="2755800" imgH="380880" progId="Equation.DSMT4">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58811" y="1985405"/>
                        <a:ext cx="3275012"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4238525720"/>
              </p:ext>
            </p:extLst>
          </p:nvPr>
        </p:nvGraphicFramePr>
        <p:xfrm>
          <a:off x="3568658" y="1618477"/>
          <a:ext cx="936625" cy="415925"/>
        </p:xfrm>
        <a:graphic>
          <a:graphicData uri="http://schemas.openxmlformats.org/presentationml/2006/ole">
            <mc:AlternateContent xmlns:mc="http://schemas.openxmlformats.org/markup-compatibility/2006">
              <mc:Choice xmlns:v="urn:schemas-microsoft-com:vml" Requires="v">
                <p:oleObj spid="_x0000_s365603" name="Equation" r:id="rId11" imgW="787320" imgH="380880" progId="Equation.DSMT4">
                  <p:embed/>
                </p:oleObj>
              </mc:Choice>
              <mc:Fallback>
                <p:oleObj name="Equation" r:id="rId11" imgW="787320" imgH="380880" progId="Equation.DSMT4">
                  <p:embed/>
                  <p:pic>
                    <p:nvPicPr>
                      <p:cNvPr id="0" name=""/>
                      <p:cNvPicPr>
                        <a:picLocks noChangeAspect="1" noChangeArrowheads="1"/>
                      </p:cNvPicPr>
                      <p:nvPr/>
                    </p:nvPicPr>
                    <p:blipFill>
                      <a:blip r:embed="rId12"/>
                      <a:srcRect/>
                      <a:stretch>
                        <a:fillRect/>
                      </a:stretch>
                    </p:blipFill>
                    <p:spPr bwMode="auto">
                      <a:xfrm>
                        <a:off x="3568658" y="1618477"/>
                        <a:ext cx="9366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Oval 7"/>
          <p:cNvSpPr/>
          <p:nvPr/>
        </p:nvSpPr>
        <p:spPr>
          <a:xfrm>
            <a:off x="980387" y="3902697"/>
            <a:ext cx="593889" cy="3487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Oval 11"/>
          <p:cNvSpPr/>
          <p:nvPr/>
        </p:nvSpPr>
        <p:spPr>
          <a:xfrm>
            <a:off x="2433713" y="4319053"/>
            <a:ext cx="593889" cy="3487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aphicFrame>
        <p:nvGraphicFramePr>
          <p:cNvPr id="13" name="Object 12"/>
          <p:cNvGraphicFramePr>
            <a:graphicFrameLocks noChangeAspect="1"/>
          </p:cNvGraphicFramePr>
          <p:nvPr>
            <p:extLst>
              <p:ext uri="{D42A27DB-BD31-4B8C-83A1-F6EECF244321}">
                <p14:modId xmlns:p14="http://schemas.microsoft.com/office/powerpoint/2010/main" val="392208418"/>
              </p:ext>
            </p:extLst>
          </p:nvPr>
        </p:nvGraphicFramePr>
        <p:xfrm>
          <a:off x="1975343" y="3467887"/>
          <a:ext cx="316072" cy="396398"/>
        </p:xfrm>
        <a:graphic>
          <a:graphicData uri="http://schemas.openxmlformats.org/presentationml/2006/ole">
            <mc:AlternateContent xmlns:mc="http://schemas.openxmlformats.org/markup-compatibility/2006">
              <mc:Choice xmlns:v="urn:schemas-microsoft-com:vml" Requires="v">
                <p:oleObj spid="_x0000_s365604" name="Equation" r:id="rId13" imgW="241200" imgH="330120" progId="Equation.DSMT4">
                  <p:embed/>
                </p:oleObj>
              </mc:Choice>
              <mc:Fallback>
                <p:oleObj name="Equation" r:id="rId13" imgW="241200" imgH="330120" progId="Equation.DSMT4">
                  <p:embed/>
                  <p:pic>
                    <p:nvPicPr>
                      <p:cNvPr id="0" name=""/>
                      <p:cNvPicPr>
                        <a:picLocks noChangeAspect="1" noChangeArrowheads="1"/>
                      </p:cNvPicPr>
                      <p:nvPr/>
                    </p:nvPicPr>
                    <p:blipFill>
                      <a:blip r:embed="rId14"/>
                      <a:srcRect/>
                      <a:stretch>
                        <a:fillRect/>
                      </a:stretch>
                    </p:blipFill>
                    <p:spPr bwMode="auto">
                      <a:xfrm>
                        <a:off x="1975343" y="3467887"/>
                        <a:ext cx="316072" cy="396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2598390204"/>
              </p:ext>
            </p:extLst>
          </p:nvPr>
        </p:nvGraphicFramePr>
        <p:xfrm>
          <a:off x="3417489" y="3469642"/>
          <a:ext cx="316072" cy="396398"/>
        </p:xfrm>
        <a:graphic>
          <a:graphicData uri="http://schemas.openxmlformats.org/presentationml/2006/ole">
            <mc:AlternateContent xmlns:mc="http://schemas.openxmlformats.org/markup-compatibility/2006">
              <mc:Choice xmlns:v="urn:schemas-microsoft-com:vml" Requires="v">
                <p:oleObj spid="_x0000_s365605" name="Equation" r:id="rId15" imgW="241200" imgH="330120" progId="Equation.DSMT4">
                  <p:embed/>
                </p:oleObj>
              </mc:Choice>
              <mc:Fallback>
                <p:oleObj name="Equation" r:id="rId15" imgW="241200" imgH="330120" progId="Equation.DSMT4">
                  <p:embed/>
                  <p:pic>
                    <p:nvPicPr>
                      <p:cNvPr id="0" name=""/>
                      <p:cNvPicPr>
                        <a:picLocks noChangeAspect="1" noChangeArrowheads="1"/>
                      </p:cNvPicPr>
                      <p:nvPr/>
                    </p:nvPicPr>
                    <p:blipFill>
                      <a:blip r:embed="rId16"/>
                      <a:srcRect/>
                      <a:stretch>
                        <a:fillRect/>
                      </a:stretch>
                    </p:blipFill>
                    <p:spPr bwMode="auto">
                      <a:xfrm>
                        <a:off x="3417489" y="3469642"/>
                        <a:ext cx="316072" cy="396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ustDataLst>
      <p:tags r:id="rId2"/>
    </p:custDataLst>
    <p:extLst>
      <p:ext uri="{BB962C8B-B14F-4D97-AF65-F5344CB8AC3E}">
        <p14:creationId xmlns:p14="http://schemas.microsoft.com/office/powerpoint/2010/main" val="3499643279"/>
      </p:ext>
    </p:extLst>
  </p:cSld>
  <p:clrMapOvr>
    <a:masterClrMapping/>
  </p:clrMapOvr>
  <mc:AlternateContent xmlns:mc="http://schemas.openxmlformats.org/markup-compatibility/2006" xmlns:p14="http://schemas.microsoft.com/office/powerpoint/2010/main">
    <mc:Choice Requires="p14">
      <p:transition spd="slow" p14:dur="2000" advTm="51767"/>
    </mc:Choice>
    <mc:Fallback xmlns="">
      <p:transition spd="slow" advTm="5176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7"/>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Infinitely many solutions</a:t>
            </a:r>
            <a:endParaRPr lang="en-CA" dirty="0"/>
          </a:p>
        </p:txBody>
      </p:sp>
      <p:sp>
        <p:nvSpPr>
          <p:cNvPr id="3" name="Content Placeholder 2"/>
          <p:cNvSpPr>
            <a:spLocks noGrp="1"/>
          </p:cNvSpPr>
          <p:nvPr>
            <p:ph idx="1"/>
          </p:nvPr>
        </p:nvSpPr>
        <p:spPr>
          <a:xfrm>
            <a:off x="457200" y="1600200"/>
            <a:ext cx="8382000" cy="4525963"/>
          </a:xfrm>
        </p:spPr>
        <p:txBody>
          <a:bodyPr/>
          <a:lstStyle/>
          <a:p>
            <a:r>
              <a:rPr lang="en-US" dirty="0" smtClean="0"/>
              <a:t>If                   is in row-echelon form where </a:t>
            </a:r>
            <a:r>
              <a:rPr lang="en-US" i="1" dirty="0" smtClean="0"/>
              <a:t>A</a:t>
            </a:r>
            <a:r>
              <a:rPr lang="en-US" dirty="0"/>
              <a:t> </a:t>
            </a:r>
            <a:r>
              <a:rPr lang="en-US" dirty="0" smtClean="0"/>
              <a:t>is </a:t>
            </a:r>
            <a:r>
              <a:rPr lang="en-US" i="1" dirty="0"/>
              <a:t>m</a:t>
            </a:r>
            <a:r>
              <a:rPr lang="en-US" dirty="0">
                <a:latin typeface="Times New Roman" panose="02020603050405020304" pitchFamily="18" charset="0"/>
              </a:rPr>
              <a:t> × </a:t>
            </a:r>
            <a:r>
              <a:rPr lang="en-US" i="1" dirty="0">
                <a:latin typeface="Times New Roman" panose="02020603050405020304" pitchFamily="18" charset="0"/>
              </a:rPr>
              <a:t>n</a:t>
            </a:r>
            <a:r>
              <a:rPr lang="en-US" dirty="0" smtClean="0"/>
              <a:t>,</a:t>
            </a:r>
            <a:br>
              <a:rPr lang="en-US" dirty="0" smtClean="0"/>
            </a:br>
            <a:r>
              <a:rPr lang="en-US" dirty="0" smtClean="0"/>
              <a:t>and at least one solution exists,</a:t>
            </a:r>
            <a:br>
              <a:rPr lang="en-US" dirty="0" smtClean="0"/>
            </a:br>
            <a:r>
              <a:rPr lang="en-US" dirty="0" smtClean="0"/>
              <a:t>	then the number of free variables is </a:t>
            </a:r>
          </a:p>
          <a:p>
            <a:endParaRPr lang="en-US" dirty="0"/>
          </a:p>
          <a:p>
            <a:r>
              <a:rPr lang="en-US" dirty="0" smtClean="0"/>
              <a:t>We will declare each unknown that is associated with </a:t>
            </a:r>
          </a:p>
          <a:p>
            <a:endParaRPr lang="en-US" dirty="0"/>
          </a:p>
          <a:p>
            <a:endParaRPr lang="en-US" dirty="0" smtClean="0"/>
          </a:p>
          <a:p>
            <a:endParaRPr lang="en-US" dirty="0" smtClean="0"/>
          </a:p>
          <a:p>
            <a:endParaRPr lang="en-US" dirty="0" smtClean="0"/>
          </a:p>
        </p:txBody>
      </p:sp>
      <p:sp>
        <p:nvSpPr>
          <p:cNvPr id="4" name="Footer Placeholder 3"/>
          <p:cNvSpPr>
            <a:spLocks noGrp="1"/>
          </p:cNvSpPr>
          <p:nvPr>
            <p:ph type="ftr" sz="quarter" idx="11"/>
          </p:nvPr>
        </p:nvSpPr>
        <p:spPr/>
        <p:txBody>
          <a:bodyPr/>
          <a:lstStyle/>
          <a:p>
            <a:r>
              <a:rPr lang="en-CA" smtClean="0"/>
              <a:t>Row-ecehlon form</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17</a:t>
            </a:fld>
            <a:endParaRPr lang="en-CA"/>
          </a:p>
        </p:txBody>
      </p:sp>
      <p:pic>
        <p:nvPicPr>
          <p:cNvPr id="7" name="Audio 6">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8382000" y="6096000"/>
            <a:ext cx="609600" cy="609600"/>
          </a:xfrm>
          <a:prstGeom prst="rect">
            <a:avLst/>
          </a:prstGeom>
        </p:spPr>
      </p:pic>
      <p:graphicFrame>
        <p:nvGraphicFramePr>
          <p:cNvPr id="5" name="Object 4"/>
          <p:cNvGraphicFramePr>
            <a:graphicFrameLocks noChangeAspect="1"/>
          </p:cNvGraphicFramePr>
          <p:nvPr>
            <p:extLst>
              <p:ext uri="{D42A27DB-BD31-4B8C-83A1-F6EECF244321}">
                <p14:modId xmlns:p14="http://schemas.microsoft.com/office/powerpoint/2010/main" val="566163537"/>
              </p:ext>
            </p:extLst>
          </p:nvPr>
        </p:nvGraphicFramePr>
        <p:xfrm>
          <a:off x="5764342" y="2295138"/>
          <a:ext cx="1627505" cy="457518"/>
        </p:xfrm>
        <a:graphic>
          <a:graphicData uri="http://schemas.openxmlformats.org/presentationml/2006/ole">
            <mc:AlternateContent xmlns:mc="http://schemas.openxmlformats.org/markup-compatibility/2006">
              <mc:Choice xmlns:v="urn:schemas-microsoft-com:vml" Requires="v">
                <p:oleObj spid="_x0000_s366598" name="Equation" r:id="rId7" imgW="1244520" imgH="380880" progId="Equation.DSMT4">
                  <p:embed/>
                </p:oleObj>
              </mc:Choice>
              <mc:Fallback>
                <p:oleObj name="Equation" r:id="rId7" imgW="1244520" imgH="380880" progId="Equation.DSMT4">
                  <p:embed/>
                  <p:pic>
                    <p:nvPicPr>
                      <p:cNvPr id="0" name=""/>
                      <p:cNvPicPr>
                        <a:picLocks noChangeAspect="1" noChangeArrowheads="1"/>
                      </p:cNvPicPr>
                      <p:nvPr/>
                    </p:nvPicPr>
                    <p:blipFill>
                      <a:blip r:embed="rId8"/>
                      <a:srcRect/>
                      <a:stretch>
                        <a:fillRect/>
                      </a:stretch>
                    </p:blipFill>
                    <p:spPr bwMode="auto">
                      <a:xfrm>
                        <a:off x="5764342" y="2295138"/>
                        <a:ext cx="1627505" cy="457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939625854"/>
              </p:ext>
            </p:extLst>
          </p:nvPr>
        </p:nvGraphicFramePr>
        <p:xfrm>
          <a:off x="1146273" y="1616532"/>
          <a:ext cx="1030288" cy="457518"/>
        </p:xfrm>
        <a:graphic>
          <a:graphicData uri="http://schemas.openxmlformats.org/presentationml/2006/ole">
            <mc:AlternateContent xmlns:mc="http://schemas.openxmlformats.org/markup-compatibility/2006">
              <mc:Choice xmlns:v="urn:schemas-microsoft-com:vml" Requires="v">
                <p:oleObj spid="_x0000_s366599" name="Equation" r:id="rId9" imgW="787320" imgH="380880" progId="Equation.DSMT4">
                  <p:embed/>
                </p:oleObj>
              </mc:Choice>
              <mc:Fallback>
                <p:oleObj name="Equation" r:id="rId9" imgW="787320" imgH="380880" progId="Equation.DSMT4">
                  <p:embed/>
                  <p:pic>
                    <p:nvPicPr>
                      <p:cNvPr id="0" name=""/>
                      <p:cNvPicPr>
                        <a:picLocks noChangeAspect="1" noChangeArrowheads="1"/>
                      </p:cNvPicPr>
                      <p:nvPr/>
                    </p:nvPicPr>
                    <p:blipFill>
                      <a:blip r:embed="rId10"/>
                      <a:srcRect/>
                      <a:stretch>
                        <a:fillRect/>
                      </a:stretch>
                    </p:blipFill>
                    <p:spPr bwMode="auto">
                      <a:xfrm>
                        <a:off x="1146273" y="1616532"/>
                        <a:ext cx="1030288" cy="457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ustDataLst>
      <p:tags r:id="rId2"/>
    </p:custDataLst>
    <p:extLst>
      <p:ext uri="{BB962C8B-B14F-4D97-AF65-F5344CB8AC3E}">
        <p14:creationId xmlns:p14="http://schemas.microsoft.com/office/powerpoint/2010/main" val="1839698007"/>
      </p:ext>
    </p:extLst>
  </p:cSld>
  <p:clrMapOvr>
    <a:masterClrMapping/>
  </p:clrMapOvr>
  <mc:AlternateContent xmlns:mc="http://schemas.openxmlformats.org/markup-compatibility/2006" xmlns:p14="http://schemas.microsoft.com/office/powerpoint/2010/main">
    <mc:Choice Requires="p14">
      <p:transition spd="slow" p14:dur="2000" advTm="51767"/>
    </mc:Choice>
    <mc:Fallback xmlns="">
      <p:transition spd="slow" advTm="5176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r>
              <a:rPr lang="en-US" dirty="0" smtClean="0"/>
              <a:t>For example,</a:t>
            </a:r>
            <a:endParaRPr lang="en-CA" dirty="0"/>
          </a:p>
        </p:txBody>
      </p:sp>
      <p:sp>
        <p:nvSpPr>
          <p:cNvPr id="4" name="Footer Placeholder 3"/>
          <p:cNvSpPr>
            <a:spLocks noGrp="1"/>
          </p:cNvSpPr>
          <p:nvPr>
            <p:ph type="ftr" sz="quarter" idx="11"/>
          </p:nvPr>
        </p:nvSpPr>
        <p:spPr/>
        <p:txBody>
          <a:bodyPr/>
          <a:lstStyle/>
          <a:p>
            <a:r>
              <a:rPr lang="en-CA" smtClean="0"/>
              <a:t>Row-ecehlon form</a:t>
            </a:r>
            <a:endParaRPr lang="en-CA"/>
          </a:p>
        </p:txBody>
      </p:sp>
      <p:sp>
        <p:nvSpPr>
          <p:cNvPr id="5" name="Slide Number Placeholder 4"/>
          <p:cNvSpPr>
            <a:spLocks noGrp="1"/>
          </p:cNvSpPr>
          <p:nvPr>
            <p:ph type="sldNum" sz="quarter" idx="12"/>
          </p:nvPr>
        </p:nvSpPr>
        <p:spPr/>
        <p:txBody>
          <a:bodyPr/>
          <a:lstStyle/>
          <a:p>
            <a:fld id="{42EF6DC8-DA9C-4533-8A40-BB00A2545AF8}" type="slidenum">
              <a:rPr lang="en-CA" smtClean="0"/>
              <a:pPr/>
              <a:t>18</a:t>
            </a:fld>
            <a:endParaRPr lang="en-CA"/>
          </a:p>
        </p:txBody>
      </p:sp>
      <p:graphicFrame>
        <p:nvGraphicFramePr>
          <p:cNvPr id="6" name="Object 5"/>
          <p:cNvGraphicFramePr>
            <a:graphicFrameLocks noChangeAspect="1"/>
          </p:cNvGraphicFramePr>
          <p:nvPr>
            <p:extLst>
              <p:ext uri="{D42A27DB-BD31-4B8C-83A1-F6EECF244321}">
                <p14:modId xmlns:p14="http://schemas.microsoft.com/office/powerpoint/2010/main" val="2101922560"/>
              </p:ext>
            </p:extLst>
          </p:nvPr>
        </p:nvGraphicFramePr>
        <p:xfrm>
          <a:off x="2233613" y="2096991"/>
          <a:ext cx="4046537" cy="1223962"/>
        </p:xfrm>
        <a:graphic>
          <a:graphicData uri="http://schemas.openxmlformats.org/presentationml/2006/ole">
            <mc:AlternateContent xmlns:mc="http://schemas.openxmlformats.org/markup-compatibility/2006">
              <mc:Choice xmlns:v="urn:schemas-microsoft-com:vml" Requires="v">
                <p:oleObj spid="_x0000_s368695" name="Equation" r:id="rId3" imgW="3403440" imgH="1117440" progId="Equation.DSMT4">
                  <p:embed/>
                </p:oleObj>
              </mc:Choice>
              <mc:Fallback>
                <p:oleObj name="Equation" r:id="rId3" imgW="3403440" imgH="1117440" progId="Equation.DSMT4">
                  <p:embed/>
                  <p:pic>
                    <p:nvPicPr>
                      <p:cNvPr id="0" name="Object 8"/>
                      <p:cNvPicPr>
                        <a:picLocks noChangeAspect="1" noChangeArrowheads="1"/>
                      </p:cNvPicPr>
                      <p:nvPr/>
                    </p:nvPicPr>
                    <p:blipFill>
                      <a:blip r:embed="rId4"/>
                      <a:srcRect/>
                      <a:stretch>
                        <a:fillRect/>
                      </a:stretch>
                    </p:blipFill>
                    <p:spPr bwMode="auto">
                      <a:xfrm>
                        <a:off x="2233613" y="2096991"/>
                        <a:ext cx="4046537"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Oval 6"/>
          <p:cNvSpPr/>
          <p:nvPr/>
        </p:nvSpPr>
        <p:spPr>
          <a:xfrm>
            <a:off x="2168175" y="2065390"/>
            <a:ext cx="593889" cy="3487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Oval 7"/>
          <p:cNvSpPr/>
          <p:nvPr/>
        </p:nvSpPr>
        <p:spPr>
          <a:xfrm>
            <a:off x="3159587" y="2481747"/>
            <a:ext cx="593889" cy="3487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aphicFrame>
        <p:nvGraphicFramePr>
          <p:cNvPr id="9" name="Object 8"/>
          <p:cNvGraphicFramePr>
            <a:graphicFrameLocks noChangeAspect="1"/>
          </p:cNvGraphicFramePr>
          <p:nvPr>
            <p:extLst>
              <p:ext uri="{D42A27DB-BD31-4B8C-83A1-F6EECF244321}">
                <p14:modId xmlns:p14="http://schemas.microsoft.com/office/powerpoint/2010/main" val="111939578"/>
              </p:ext>
            </p:extLst>
          </p:nvPr>
        </p:nvGraphicFramePr>
        <p:xfrm>
          <a:off x="2842619" y="1665237"/>
          <a:ext cx="316072" cy="396398"/>
        </p:xfrm>
        <a:graphic>
          <a:graphicData uri="http://schemas.openxmlformats.org/presentationml/2006/ole">
            <mc:AlternateContent xmlns:mc="http://schemas.openxmlformats.org/markup-compatibility/2006">
              <mc:Choice xmlns:v="urn:schemas-microsoft-com:vml" Requires="v">
                <p:oleObj spid="_x0000_s368696" name="Equation" r:id="rId5" imgW="241200" imgH="330120" progId="Equation.DSMT4">
                  <p:embed/>
                </p:oleObj>
              </mc:Choice>
              <mc:Fallback>
                <p:oleObj name="Equation" r:id="rId5" imgW="241200" imgH="330120" progId="Equation.DSMT4">
                  <p:embed/>
                  <p:pic>
                    <p:nvPicPr>
                      <p:cNvPr id="0" name=""/>
                      <p:cNvPicPr>
                        <a:picLocks noChangeAspect="1" noChangeArrowheads="1"/>
                      </p:cNvPicPr>
                      <p:nvPr/>
                    </p:nvPicPr>
                    <p:blipFill>
                      <a:blip r:embed="rId6"/>
                      <a:srcRect/>
                      <a:stretch>
                        <a:fillRect/>
                      </a:stretch>
                    </p:blipFill>
                    <p:spPr bwMode="auto">
                      <a:xfrm>
                        <a:off x="2842619" y="1665237"/>
                        <a:ext cx="316072" cy="396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443557511"/>
              </p:ext>
            </p:extLst>
          </p:nvPr>
        </p:nvGraphicFramePr>
        <p:xfrm>
          <a:off x="4671265" y="1665237"/>
          <a:ext cx="316072" cy="396398"/>
        </p:xfrm>
        <a:graphic>
          <a:graphicData uri="http://schemas.openxmlformats.org/presentationml/2006/ole">
            <mc:AlternateContent xmlns:mc="http://schemas.openxmlformats.org/markup-compatibility/2006">
              <mc:Choice xmlns:v="urn:schemas-microsoft-com:vml" Requires="v">
                <p:oleObj spid="_x0000_s368697" name="Equation" r:id="rId7" imgW="241200" imgH="330120" progId="Equation.DSMT4">
                  <p:embed/>
                </p:oleObj>
              </mc:Choice>
              <mc:Fallback>
                <p:oleObj name="Equation" r:id="rId7" imgW="241200" imgH="330120" progId="Equation.DSMT4">
                  <p:embed/>
                  <p:pic>
                    <p:nvPicPr>
                      <p:cNvPr id="0" name=""/>
                      <p:cNvPicPr>
                        <a:picLocks noChangeAspect="1" noChangeArrowheads="1"/>
                      </p:cNvPicPr>
                      <p:nvPr/>
                    </p:nvPicPr>
                    <p:blipFill>
                      <a:blip r:embed="rId8"/>
                      <a:srcRect/>
                      <a:stretch>
                        <a:fillRect/>
                      </a:stretch>
                    </p:blipFill>
                    <p:spPr bwMode="auto">
                      <a:xfrm>
                        <a:off x="4671265" y="1665237"/>
                        <a:ext cx="316072" cy="396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Oval 10"/>
          <p:cNvSpPr/>
          <p:nvPr/>
        </p:nvSpPr>
        <p:spPr>
          <a:xfrm>
            <a:off x="3792754" y="2926379"/>
            <a:ext cx="593889" cy="3487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aphicFrame>
        <p:nvGraphicFramePr>
          <p:cNvPr id="12" name="Object 11"/>
          <p:cNvGraphicFramePr>
            <a:graphicFrameLocks noChangeAspect="1"/>
          </p:cNvGraphicFramePr>
          <p:nvPr>
            <p:extLst>
              <p:ext uri="{D42A27DB-BD31-4B8C-83A1-F6EECF244321}">
                <p14:modId xmlns:p14="http://schemas.microsoft.com/office/powerpoint/2010/main" val="1216969808"/>
              </p:ext>
            </p:extLst>
          </p:nvPr>
        </p:nvGraphicFramePr>
        <p:xfrm>
          <a:off x="5351567" y="1665237"/>
          <a:ext cx="316072" cy="396398"/>
        </p:xfrm>
        <a:graphic>
          <a:graphicData uri="http://schemas.openxmlformats.org/presentationml/2006/ole">
            <mc:AlternateContent xmlns:mc="http://schemas.openxmlformats.org/markup-compatibility/2006">
              <mc:Choice xmlns:v="urn:schemas-microsoft-com:vml" Requires="v">
                <p:oleObj spid="_x0000_s368698" name="Equation" r:id="rId9" imgW="241200" imgH="330120" progId="Equation.DSMT4">
                  <p:embed/>
                </p:oleObj>
              </mc:Choice>
              <mc:Fallback>
                <p:oleObj name="Equation" r:id="rId9" imgW="241200" imgH="330120" progId="Equation.DSMT4">
                  <p:embed/>
                  <p:pic>
                    <p:nvPicPr>
                      <p:cNvPr id="0" name=""/>
                      <p:cNvPicPr>
                        <a:picLocks noChangeAspect="1" noChangeArrowheads="1"/>
                      </p:cNvPicPr>
                      <p:nvPr/>
                    </p:nvPicPr>
                    <p:blipFill>
                      <a:blip r:embed="rId10"/>
                      <a:srcRect/>
                      <a:stretch>
                        <a:fillRect/>
                      </a:stretch>
                    </p:blipFill>
                    <p:spPr bwMode="auto">
                      <a:xfrm>
                        <a:off x="5351567" y="1665237"/>
                        <a:ext cx="316072" cy="396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1794098281"/>
              </p:ext>
            </p:extLst>
          </p:nvPr>
        </p:nvGraphicFramePr>
        <p:xfrm>
          <a:off x="749300" y="3458864"/>
          <a:ext cx="2398713" cy="361950"/>
        </p:xfrm>
        <a:graphic>
          <a:graphicData uri="http://schemas.openxmlformats.org/presentationml/2006/ole">
            <mc:AlternateContent xmlns:mc="http://schemas.openxmlformats.org/markup-compatibility/2006">
              <mc:Choice xmlns:v="urn:schemas-microsoft-com:vml" Requires="v">
                <p:oleObj spid="_x0000_s368699" name="Equation" r:id="rId11" imgW="2019240" imgH="330120" progId="Equation.DSMT4">
                  <p:embed/>
                </p:oleObj>
              </mc:Choice>
              <mc:Fallback>
                <p:oleObj name="Equation" r:id="rId11" imgW="2019240" imgH="330120" progId="Equation.DSMT4">
                  <p:embed/>
                  <p:pic>
                    <p:nvPicPr>
                      <p:cNvPr id="0" name="Object 9"/>
                      <p:cNvPicPr>
                        <a:picLocks noChangeAspect="1" noChangeArrowheads="1"/>
                      </p:cNvPicPr>
                      <p:nvPr/>
                    </p:nvPicPr>
                    <p:blipFill>
                      <a:blip r:embed="rId12"/>
                      <a:srcRect/>
                      <a:stretch>
                        <a:fillRect/>
                      </a:stretch>
                    </p:blipFill>
                    <p:spPr bwMode="auto">
                      <a:xfrm>
                        <a:off x="749300" y="3458864"/>
                        <a:ext cx="2398713"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4129944306"/>
              </p:ext>
            </p:extLst>
          </p:nvPr>
        </p:nvGraphicFramePr>
        <p:xfrm>
          <a:off x="5266507" y="3423121"/>
          <a:ext cx="2533650" cy="361950"/>
        </p:xfrm>
        <a:graphic>
          <a:graphicData uri="http://schemas.openxmlformats.org/presentationml/2006/ole">
            <mc:AlternateContent xmlns:mc="http://schemas.openxmlformats.org/markup-compatibility/2006">
              <mc:Choice xmlns:v="urn:schemas-microsoft-com:vml" Requires="v">
                <p:oleObj spid="_x0000_s368700" name="Equation" r:id="rId13" imgW="2133360" imgH="330120" progId="Equation.DSMT4">
                  <p:embed/>
                </p:oleObj>
              </mc:Choice>
              <mc:Fallback>
                <p:oleObj name="Equation" r:id="rId13" imgW="2133360" imgH="330120" progId="Equation.DSMT4">
                  <p:embed/>
                  <p:pic>
                    <p:nvPicPr>
                      <p:cNvPr id="0" name=""/>
                      <p:cNvPicPr>
                        <a:picLocks noChangeAspect="1" noChangeArrowheads="1"/>
                      </p:cNvPicPr>
                      <p:nvPr/>
                    </p:nvPicPr>
                    <p:blipFill>
                      <a:blip r:embed="rId14"/>
                      <a:srcRect/>
                      <a:stretch>
                        <a:fillRect/>
                      </a:stretch>
                    </p:blipFill>
                    <p:spPr bwMode="auto">
                      <a:xfrm>
                        <a:off x="5266507" y="3423121"/>
                        <a:ext cx="25336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285940557"/>
              </p:ext>
            </p:extLst>
          </p:nvPr>
        </p:nvGraphicFramePr>
        <p:xfrm>
          <a:off x="206579" y="3828907"/>
          <a:ext cx="4841875" cy="417512"/>
        </p:xfrm>
        <a:graphic>
          <a:graphicData uri="http://schemas.openxmlformats.org/presentationml/2006/ole">
            <mc:AlternateContent xmlns:mc="http://schemas.openxmlformats.org/markup-compatibility/2006">
              <mc:Choice xmlns:v="urn:schemas-microsoft-com:vml" Requires="v">
                <p:oleObj spid="_x0000_s368701" name="Equation" r:id="rId15" imgW="4076640" imgH="380880" progId="Equation.DSMT4">
                  <p:embed/>
                </p:oleObj>
              </mc:Choice>
              <mc:Fallback>
                <p:oleObj name="Equation" r:id="rId15" imgW="4076640" imgH="380880" progId="Equation.DSMT4">
                  <p:embed/>
                  <p:pic>
                    <p:nvPicPr>
                      <p:cNvPr id="0" name=""/>
                      <p:cNvPicPr>
                        <a:picLocks noChangeAspect="1" noChangeArrowheads="1"/>
                      </p:cNvPicPr>
                      <p:nvPr/>
                    </p:nvPicPr>
                    <p:blipFill>
                      <a:blip r:embed="rId16"/>
                      <a:srcRect/>
                      <a:stretch>
                        <a:fillRect/>
                      </a:stretch>
                    </p:blipFill>
                    <p:spPr bwMode="auto">
                      <a:xfrm>
                        <a:off x="206579" y="3828907"/>
                        <a:ext cx="4841875"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1166241185"/>
              </p:ext>
            </p:extLst>
          </p:nvPr>
        </p:nvGraphicFramePr>
        <p:xfrm>
          <a:off x="624092" y="4217844"/>
          <a:ext cx="3740150" cy="417513"/>
        </p:xfrm>
        <a:graphic>
          <a:graphicData uri="http://schemas.openxmlformats.org/presentationml/2006/ole">
            <mc:AlternateContent xmlns:mc="http://schemas.openxmlformats.org/markup-compatibility/2006">
              <mc:Choice xmlns:v="urn:schemas-microsoft-com:vml" Requires="v">
                <p:oleObj spid="_x0000_s368702" name="Equation" r:id="rId17" imgW="3149280" imgH="380880" progId="Equation.DSMT4">
                  <p:embed/>
                </p:oleObj>
              </mc:Choice>
              <mc:Fallback>
                <p:oleObj name="Equation" r:id="rId17" imgW="3149280" imgH="380880" progId="Equation.DSMT4">
                  <p:embed/>
                  <p:pic>
                    <p:nvPicPr>
                      <p:cNvPr id="0" name=""/>
                      <p:cNvPicPr>
                        <a:picLocks noChangeAspect="1" noChangeArrowheads="1"/>
                      </p:cNvPicPr>
                      <p:nvPr/>
                    </p:nvPicPr>
                    <p:blipFill>
                      <a:blip r:embed="rId18"/>
                      <a:srcRect/>
                      <a:stretch>
                        <a:fillRect/>
                      </a:stretch>
                    </p:blipFill>
                    <p:spPr bwMode="auto">
                      <a:xfrm>
                        <a:off x="624092" y="4217844"/>
                        <a:ext cx="374015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1911031364"/>
              </p:ext>
            </p:extLst>
          </p:nvPr>
        </p:nvGraphicFramePr>
        <p:xfrm>
          <a:off x="611904" y="4593264"/>
          <a:ext cx="1749425" cy="361950"/>
        </p:xfrm>
        <a:graphic>
          <a:graphicData uri="http://schemas.openxmlformats.org/presentationml/2006/ole">
            <mc:AlternateContent xmlns:mc="http://schemas.openxmlformats.org/markup-compatibility/2006">
              <mc:Choice xmlns:v="urn:schemas-microsoft-com:vml" Requires="v">
                <p:oleObj spid="_x0000_s368703" name="Equation" r:id="rId19" imgW="1473120" imgH="330120" progId="Equation.DSMT4">
                  <p:embed/>
                </p:oleObj>
              </mc:Choice>
              <mc:Fallback>
                <p:oleObj name="Equation" r:id="rId19" imgW="1473120" imgH="330120" progId="Equation.DSMT4">
                  <p:embed/>
                  <p:pic>
                    <p:nvPicPr>
                      <p:cNvPr id="0" name=""/>
                      <p:cNvPicPr>
                        <a:picLocks noChangeAspect="1" noChangeArrowheads="1"/>
                      </p:cNvPicPr>
                      <p:nvPr/>
                    </p:nvPicPr>
                    <p:blipFill>
                      <a:blip r:embed="rId20"/>
                      <a:srcRect/>
                      <a:stretch>
                        <a:fillRect/>
                      </a:stretch>
                    </p:blipFill>
                    <p:spPr bwMode="auto">
                      <a:xfrm>
                        <a:off x="611904" y="4593264"/>
                        <a:ext cx="174942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73055084"/>
              </p:ext>
            </p:extLst>
          </p:nvPr>
        </p:nvGraphicFramePr>
        <p:xfrm>
          <a:off x="5238852" y="3889541"/>
          <a:ext cx="2081213" cy="361950"/>
        </p:xfrm>
        <a:graphic>
          <a:graphicData uri="http://schemas.openxmlformats.org/presentationml/2006/ole">
            <mc:AlternateContent xmlns:mc="http://schemas.openxmlformats.org/markup-compatibility/2006">
              <mc:Choice xmlns:v="urn:schemas-microsoft-com:vml" Requires="v">
                <p:oleObj spid="_x0000_s368704" name="Equation" r:id="rId21" imgW="1752480" imgH="330120" progId="Equation.DSMT4">
                  <p:embed/>
                </p:oleObj>
              </mc:Choice>
              <mc:Fallback>
                <p:oleObj name="Equation" r:id="rId21" imgW="1752480" imgH="330120" progId="Equation.DSMT4">
                  <p:embed/>
                  <p:pic>
                    <p:nvPicPr>
                      <p:cNvPr id="0" name=""/>
                      <p:cNvPicPr>
                        <a:picLocks noChangeAspect="1" noChangeArrowheads="1"/>
                      </p:cNvPicPr>
                      <p:nvPr/>
                    </p:nvPicPr>
                    <p:blipFill>
                      <a:blip r:embed="rId22"/>
                      <a:srcRect/>
                      <a:stretch>
                        <a:fillRect/>
                      </a:stretch>
                    </p:blipFill>
                    <p:spPr bwMode="auto">
                      <a:xfrm>
                        <a:off x="5238852" y="3889541"/>
                        <a:ext cx="2081213"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37243382"/>
              </p:ext>
            </p:extLst>
          </p:nvPr>
        </p:nvGraphicFramePr>
        <p:xfrm>
          <a:off x="309101" y="4912700"/>
          <a:ext cx="4057650" cy="361950"/>
        </p:xfrm>
        <a:graphic>
          <a:graphicData uri="http://schemas.openxmlformats.org/presentationml/2006/ole">
            <mc:AlternateContent xmlns:mc="http://schemas.openxmlformats.org/markup-compatibility/2006">
              <mc:Choice xmlns:v="urn:schemas-microsoft-com:vml" Requires="v">
                <p:oleObj spid="_x0000_s368705" name="Equation" r:id="rId23" imgW="3416040" imgH="330120" progId="Equation.DSMT4">
                  <p:embed/>
                </p:oleObj>
              </mc:Choice>
              <mc:Fallback>
                <p:oleObj name="Equation" r:id="rId23" imgW="3416040" imgH="330120" progId="Equation.DSMT4">
                  <p:embed/>
                  <p:pic>
                    <p:nvPicPr>
                      <p:cNvPr id="0" name=""/>
                      <p:cNvPicPr>
                        <a:picLocks noChangeAspect="1" noChangeArrowheads="1"/>
                      </p:cNvPicPr>
                      <p:nvPr/>
                    </p:nvPicPr>
                    <p:blipFill>
                      <a:blip r:embed="rId24"/>
                      <a:srcRect/>
                      <a:stretch>
                        <a:fillRect/>
                      </a:stretch>
                    </p:blipFill>
                    <p:spPr bwMode="auto">
                      <a:xfrm>
                        <a:off x="309101" y="4912700"/>
                        <a:ext cx="40576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4085429681"/>
              </p:ext>
            </p:extLst>
          </p:nvPr>
        </p:nvGraphicFramePr>
        <p:xfrm>
          <a:off x="709356" y="5294057"/>
          <a:ext cx="7497763" cy="417513"/>
        </p:xfrm>
        <a:graphic>
          <a:graphicData uri="http://schemas.openxmlformats.org/presentationml/2006/ole">
            <mc:AlternateContent xmlns:mc="http://schemas.openxmlformats.org/markup-compatibility/2006">
              <mc:Choice xmlns:v="urn:schemas-microsoft-com:vml" Requires="v">
                <p:oleObj spid="_x0000_s368706" name="Equation" r:id="rId25" imgW="6311880" imgH="380880" progId="Equation.DSMT4">
                  <p:embed/>
                </p:oleObj>
              </mc:Choice>
              <mc:Fallback>
                <p:oleObj name="Equation" r:id="rId25" imgW="6311880" imgH="380880" progId="Equation.DSMT4">
                  <p:embed/>
                  <p:pic>
                    <p:nvPicPr>
                      <p:cNvPr id="0" name=""/>
                      <p:cNvPicPr>
                        <a:picLocks noChangeAspect="1" noChangeArrowheads="1"/>
                      </p:cNvPicPr>
                      <p:nvPr/>
                    </p:nvPicPr>
                    <p:blipFill>
                      <a:blip r:embed="rId26"/>
                      <a:srcRect/>
                      <a:stretch>
                        <a:fillRect/>
                      </a:stretch>
                    </p:blipFill>
                    <p:spPr bwMode="auto">
                      <a:xfrm>
                        <a:off x="709356" y="5294057"/>
                        <a:ext cx="7497763"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3913799599"/>
              </p:ext>
            </p:extLst>
          </p:nvPr>
        </p:nvGraphicFramePr>
        <p:xfrm>
          <a:off x="1433358" y="5748594"/>
          <a:ext cx="6019800" cy="361950"/>
        </p:xfrm>
        <a:graphic>
          <a:graphicData uri="http://schemas.openxmlformats.org/presentationml/2006/ole">
            <mc:AlternateContent xmlns:mc="http://schemas.openxmlformats.org/markup-compatibility/2006">
              <mc:Choice xmlns:v="urn:schemas-microsoft-com:vml" Requires="v">
                <p:oleObj spid="_x0000_s368707" name="Equation" r:id="rId27" imgW="5067000" imgH="330120" progId="Equation.DSMT4">
                  <p:embed/>
                </p:oleObj>
              </mc:Choice>
              <mc:Fallback>
                <p:oleObj name="Equation" r:id="rId27" imgW="5067000" imgH="330120" progId="Equation.DSMT4">
                  <p:embed/>
                  <p:pic>
                    <p:nvPicPr>
                      <p:cNvPr id="0" name=""/>
                      <p:cNvPicPr>
                        <a:picLocks noChangeAspect="1" noChangeArrowheads="1"/>
                      </p:cNvPicPr>
                      <p:nvPr/>
                    </p:nvPicPr>
                    <p:blipFill>
                      <a:blip r:embed="rId28"/>
                      <a:srcRect/>
                      <a:stretch>
                        <a:fillRect/>
                      </a:stretch>
                    </p:blipFill>
                    <p:spPr bwMode="auto">
                      <a:xfrm>
                        <a:off x="1433358" y="5748594"/>
                        <a:ext cx="60198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3903351533"/>
              </p:ext>
            </p:extLst>
          </p:nvPr>
        </p:nvGraphicFramePr>
        <p:xfrm>
          <a:off x="2784475" y="6137275"/>
          <a:ext cx="3108325" cy="361950"/>
        </p:xfrm>
        <a:graphic>
          <a:graphicData uri="http://schemas.openxmlformats.org/presentationml/2006/ole">
            <mc:AlternateContent xmlns:mc="http://schemas.openxmlformats.org/markup-compatibility/2006">
              <mc:Choice xmlns:v="urn:schemas-microsoft-com:vml" Requires="v">
                <p:oleObj spid="_x0000_s368708" name="Equation" r:id="rId29" imgW="2616120" imgH="330120" progId="Equation.DSMT4">
                  <p:embed/>
                </p:oleObj>
              </mc:Choice>
              <mc:Fallback>
                <p:oleObj name="Equation" r:id="rId29" imgW="2616120" imgH="330120" progId="Equation.DSMT4">
                  <p:embed/>
                  <p:pic>
                    <p:nvPicPr>
                      <p:cNvPr id="0" name=""/>
                      <p:cNvPicPr>
                        <a:picLocks noChangeAspect="1" noChangeArrowheads="1"/>
                      </p:cNvPicPr>
                      <p:nvPr/>
                    </p:nvPicPr>
                    <p:blipFill>
                      <a:blip r:embed="rId30"/>
                      <a:srcRect/>
                      <a:stretch>
                        <a:fillRect/>
                      </a:stretch>
                    </p:blipFill>
                    <p:spPr bwMode="auto">
                      <a:xfrm>
                        <a:off x="2784475" y="6137275"/>
                        <a:ext cx="310832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4124773182"/>
              </p:ext>
            </p:extLst>
          </p:nvPr>
        </p:nvGraphicFramePr>
        <p:xfrm>
          <a:off x="2951163" y="6496050"/>
          <a:ext cx="3576637" cy="361950"/>
        </p:xfrm>
        <a:graphic>
          <a:graphicData uri="http://schemas.openxmlformats.org/presentationml/2006/ole">
            <mc:AlternateContent xmlns:mc="http://schemas.openxmlformats.org/markup-compatibility/2006">
              <mc:Choice xmlns:v="urn:schemas-microsoft-com:vml" Requires="v">
                <p:oleObj spid="_x0000_s368709" name="Equation" r:id="rId31" imgW="3009600" imgH="330120" progId="Equation.DSMT4">
                  <p:embed/>
                </p:oleObj>
              </mc:Choice>
              <mc:Fallback>
                <p:oleObj name="Equation" r:id="rId31" imgW="3009600" imgH="330120" progId="Equation.DSMT4">
                  <p:embed/>
                  <p:pic>
                    <p:nvPicPr>
                      <p:cNvPr id="0" name=""/>
                      <p:cNvPicPr>
                        <a:picLocks noChangeAspect="1" noChangeArrowheads="1"/>
                      </p:cNvPicPr>
                      <p:nvPr/>
                    </p:nvPicPr>
                    <p:blipFill>
                      <a:blip r:embed="rId32"/>
                      <a:srcRect/>
                      <a:stretch>
                        <a:fillRect/>
                      </a:stretch>
                    </p:blipFill>
                    <p:spPr bwMode="auto">
                      <a:xfrm>
                        <a:off x="2951163" y="6496050"/>
                        <a:ext cx="35766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46691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r>
              <a:rPr lang="en-US" dirty="0" smtClean="0"/>
              <a:t>Thus, given</a:t>
            </a:r>
          </a:p>
          <a:p>
            <a:endParaRPr lang="en-US" dirty="0"/>
          </a:p>
          <a:p>
            <a:endParaRPr lang="en-US" dirty="0" smtClean="0"/>
          </a:p>
          <a:p>
            <a:endParaRPr lang="en-US" dirty="0" smtClean="0"/>
          </a:p>
          <a:p>
            <a:pPr marL="0" indent="0">
              <a:buNone/>
            </a:pPr>
            <a:r>
              <a:rPr lang="en-US" dirty="0"/>
              <a:t>	</a:t>
            </a:r>
            <a:r>
              <a:rPr lang="en-US" dirty="0" smtClean="0"/>
              <a:t>we may deduce the solution vector is</a:t>
            </a:r>
            <a:endParaRPr lang="en-US" dirty="0"/>
          </a:p>
        </p:txBody>
      </p:sp>
      <p:sp>
        <p:nvSpPr>
          <p:cNvPr id="4" name="Footer Placeholder 3"/>
          <p:cNvSpPr>
            <a:spLocks noGrp="1"/>
          </p:cNvSpPr>
          <p:nvPr>
            <p:ph type="ftr" sz="quarter" idx="11"/>
          </p:nvPr>
        </p:nvSpPr>
        <p:spPr/>
        <p:txBody>
          <a:bodyPr/>
          <a:lstStyle/>
          <a:p>
            <a:r>
              <a:rPr lang="en-CA" smtClean="0"/>
              <a:t>Row-ecehlon form</a:t>
            </a:r>
            <a:endParaRPr lang="en-CA"/>
          </a:p>
        </p:txBody>
      </p:sp>
      <p:sp>
        <p:nvSpPr>
          <p:cNvPr id="5" name="Slide Number Placeholder 4"/>
          <p:cNvSpPr>
            <a:spLocks noGrp="1"/>
          </p:cNvSpPr>
          <p:nvPr>
            <p:ph type="sldNum" sz="quarter" idx="12"/>
          </p:nvPr>
        </p:nvSpPr>
        <p:spPr/>
        <p:txBody>
          <a:bodyPr/>
          <a:lstStyle/>
          <a:p>
            <a:fld id="{42EF6DC8-DA9C-4533-8A40-BB00A2545AF8}" type="slidenum">
              <a:rPr lang="en-CA" smtClean="0"/>
              <a:pPr/>
              <a:t>19</a:t>
            </a:fld>
            <a:endParaRPr lang="en-CA"/>
          </a:p>
        </p:txBody>
      </p:sp>
      <p:graphicFrame>
        <p:nvGraphicFramePr>
          <p:cNvPr id="6" name="Object 5"/>
          <p:cNvGraphicFramePr>
            <a:graphicFrameLocks noChangeAspect="1"/>
          </p:cNvGraphicFramePr>
          <p:nvPr>
            <p:extLst>
              <p:ext uri="{D42A27DB-BD31-4B8C-83A1-F6EECF244321}">
                <p14:modId xmlns:p14="http://schemas.microsoft.com/office/powerpoint/2010/main" val="2355160974"/>
              </p:ext>
            </p:extLst>
          </p:nvPr>
        </p:nvGraphicFramePr>
        <p:xfrm>
          <a:off x="2484792" y="2264947"/>
          <a:ext cx="2081213" cy="361950"/>
        </p:xfrm>
        <a:graphic>
          <a:graphicData uri="http://schemas.openxmlformats.org/presentationml/2006/ole">
            <mc:AlternateContent xmlns:mc="http://schemas.openxmlformats.org/markup-compatibility/2006">
              <mc:Choice xmlns:v="urn:schemas-microsoft-com:vml" Requires="v">
                <p:oleObj spid="_x0000_s369671" name="Equation" r:id="rId3" imgW="1752480" imgH="330120" progId="Equation.DSMT4">
                  <p:embed/>
                </p:oleObj>
              </mc:Choice>
              <mc:Fallback>
                <p:oleObj name="Equation" r:id="rId3" imgW="1752480" imgH="330120" progId="Equation.DSMT4">
                  <p:embed/>
                  <p:pic>
                    <p:nvPicPr>
                      <p:cNvPr id="0" name="Object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4792" y="2264947"/>
                        <a:ext cx="2081213"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623742816"/>
              </p:ext>
            </p:extLst>
          </p:nvPr>
        </p:nvGraphicFramePr>
        <p:xfrm>
          <a:off x="2479507" y="2615800"/>
          <a:ext cx="2533650" cy="361950"/>
        </p:xfrm>
        <a:graphic>
          <a:graphicData uri="http://schemas.openxmlformats.org/presentationml/2006/ole">
            <mc:AlternateContent xmlns:mc="http://schemas.openxmlformats.org/markup-compatibility/2006">
              <mc:Choice xmlns:v="urn:schemas-microsoft-com:vml" Requires="v">
                <p:oleObj spid="_x0000_s369672" name="Equation" r:id="rId5" imgW="2133360" imgH="330120" progId="Equation.DSMT4">
                  <p:embed/>
                </p:oleObj>
              </mc:Choice>
              <mc:Fallback>
                <p:oleObj name="Equation" r:id="rId5" imgW="2133360" imgH="330120" progId="Equation.DSMT4">
                  <p:embed/>
                  <p:pic>
                    <p:nvPicPr>
                      <p:cNvPr id="0" name="Object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79507" y="2615800"/>
                        <a:ext cx="25336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898899277"/>
              </p:ext>
            </p:extLst>
          </p:nvPr>
        </p:nvGraphicFramePr>
        <p:xfrm>
          <a:off x="2510099" y="1913260"/>
          <a:ext cx="3576637" cy="361950"/>
        </p:xfrm>
        <a:graphic>
          <a:graphicData uri="http://schemas.openxmlformats.org/presentationml/2006/ole">
            <mc:AlternateContent xmlns:mc="http://schemas.openxmlformats.org/markup-compatibility/2006">
              <mc:Choice xmlns:v="urn:schemas-microsoft-com:vml" Requires="v">
                <p:oleObj spid="_x0000_s369673" name="Equation" r:id="rId7" imgW="3009600" imgH="330120" progId="Equation.DSMT4">
                  <p:embed/>
                </p:oleObj>
              </mc:Choice>
              <mc:Fallback>
                <p:oleObj name="Equation" r:id="rId7" imgW="3009600" imgH="330120" progId="Equation.DSMT4">
                  <p:embed/>
                  <p:pic>
                    <p:nvPicPr>
                      <p:cNvPr id="0" name="Object 2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0099" y="1913260"/>
                        <a:ext cx="35766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4027802125"/>
              </p:ext>
            </p:extLst>
          </p:nvPr>
        </p:nvGraphicFramePr>
        <p:xfrm>
          <a:off x="539244" y="3705364"/>
          <a:ext cx="3468687" cy="2252662"/>
        </p:xfrm>
        <a:graphic>
          <a:graphicData uri="http://schemas.openxmlformats.org/presentationml/2006/ole">
            <mc:AlternateContent xmlns:mc="http://schemas.openxmlformats.org/markup-compatibility/2006">
              <mc:Choice xmlns:v="urn:schemas-microsoft-com:vml" Requires="v">
                <p:oleObj spid="_x0000_s369674" name="Equation" r:id="rId9" imgW="3213000" imgH="2260440" progId="Equation.DSMT4">
                  <p:embed/>
                </p:oleObj>
              </mc:Choice>
              <mc:Fallback>
                <p:oleObj name="Equation" r:id="rId9" imgW="3213000" imgH="2260440" progId="Equation.DSMT4">
                  <p:embed/>
                  <p:pic>
                    <p:nvPicPr>
                      <p:cNvPr id="0" name=""/>
                      <p:cNvPicPr>
                        <a:picLocks noChangeAspect="1" noChangeArrowheads="1"/>
                      </p:cNvPicPr>
                      <p:nvPr/>
                    </p:nvPicPr>
                    <p:blipFill>
                      <a:blip r:embed="rId10"/>
                      <a:srcRect/>
                      <a:stretch>
                        <a:fillRect/>
                      </a:stretch>
                    </p:blipFill>
                    <p:spPr bwMode="auto">
                      <a:xfrm>
                        <a:off x="539244" y="3705364"/>
                        <a:ext cx="3468687" cy="225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872823581"/>
              </p:ext>
            </p:extLst>
          </p:nvPr>
        </p:nvGraphicFramePr>
        <p:xfrm>
          <a:off x="4142342" y="3696329"/>
          <a:ext cx="4840288" cy="2252662"/>
        </p:xfrm>
        <a:graphic>
          <a:graphicData uri="http://schemas.openxmlformats.org/presentationml/2006/ole">
            <mc:AlternateContent xmlns:mc="http://schemas.openxmlformats.org/markup-compatibility/2006">
              <mc:Choice xmlns:v="urn:schemas-microsoft-com:vml" Requires="v">
                <p:oleObj spid="_x0000_s369675" name="Equation" r:id="rId11" imgW="4483080" imgH="2260440" progId="Equation.DSMT4">
                  <p:embed/>
                </p:oleObj>
              </mc:Choice>
              <mc:Fallback>
                <p:oleObj name="Equation" r:id="rId11" imgW="4483080" imgH="2260440" progId="Equation.DSMT4">
                  <p:embed/>
                  <p:pic>
                    <p:nvPicPr>
                      <p:cNvPr id="0" name=""/>
                      <p:cNvPicPr>
                        <a:picLocks noChangeAspect="1" noChangeArrowheads="1"/>
                      </p:cNvPicPr>
                      <p:nvPr/>
                    </p:nvPicPr>
                    <p:blipFill>
                      <a:blip r:embed="rId12"/>
                      <a:srcRect/>
                      <a:stretch>
                        <a:fillRect/>
                      </a:stretch>
                    </p:blipFill>
                    <p:spPr bwMode="auto">
                      <a:xfrm>
                        <a:off x="4142342" y="3696329"/>
                        <a:ext cx="4840288" cy="225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919409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CA" dirty="0"/>
          </a:p>
        </p:txBody>
      </p:sp>
      <p:sp>
        <p:nvSpPr>
          <p:cNvPr id="3" name="Content Placeholder 2"/>
          <p:cNvSpPr>
            <a:spLocks noGrp="1"/>
          </p:cNvSpPr>
          <p:nvPr>
            <p:ph idx="1"/>
          </p:nvPr>
        </p:nvSpPr>
        <p:spPr>
          <a:xfrm>
            <a:off x="457200" y="1600200"/>
            <a:ext cx="8382000" cy="4525963"/>
          </a:xfrm>
        </p:spPr>
        <p:txBody>
          <a:bodyPr/>
          <a:lstStyle/>
          <a:p>
            <a:r>
              <a:rPr lang="en-US" dirty="0" smtClean="0"/>
              <a:t>In this topic, we will</a:t>
            </a:r>
          </a:p>
          <a:p>
            <a:pPr lvl="1"/>
            <a:r>
              <a:rPr lang="en-US" dirty="0" smtClean="0"/>
              <a:t>Define row-echelon form</a:t>
            </a:r>
          </a:p>
          <a:p>
            <a:pPr lvl="1"/>
            <a:r>
              <a:rPr lang="en-US" dirty="0" smtClean="0"/>
              <a:t>Define the rank of an augmented matrix</a:t>
            </a:r>
          </a:p>
          <a:p>
            <a:pPr lvl="1"/>
            <a:r>
              <a:rPr lang="en-US" dirty="0" smtClean="0"/>
              <a:t>Consider some consequences</a:t>
            </a:r>
          </a:p>
        </p:txBody>
      </p:sp>
      <p:sp>
        <p:nvSpPr>
          <p:cNvPr id="4" name="Footer Placeholder 3"/>
          <p:cNvSpPr>
            <a:spLocks noGrp="1"/>
          </p:cNvSpPr>
          <p:nvPr>
            <p:ph type="ftr" sz="quarter" idx="11"/>
          </p:nvPr>
        </p:nvSpPr>
        <p:spPr/>
        <p:txBody>
          <a:bodyPr/>
          <a:lstStyle/>
          <a:p>
            <a:r>
              <a:rPr lang="en-CA" smtClean="0"/>
              <a:t>Row-ecehlon form</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2</a:t>
            </a:fld>
            <a:endParaRPr lang="en-CA"/>
          </a:p>
        </p:txBody>
      </p:sp>
      <p:pic>
        <p:nvPicPr>
          <p:cNvPr id="8" name="Audio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835283541"/>
      </p:ext>
    </p:extLst>
  </p:cSld>
  <p:clrMapOvr>
    <a:masterClrMapping/>
  </p:clrMapOvr>
  <mc:AlternateContent xmlns:mc="http://schemas.openxmlformats.org/markup-compatibility/2006" xmlns:p14="http://schemas.microsoft.com/office/powerpoint/2010/main">
    <mc:Choice Requires="p14">
      <p:transition spd="slow" p14:dur="2000" advTm="13895"/>
    </mc:Choice>
    <mc:Fallback xmlns="">
      <p:transition spd="slow" advTm="1389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a:t>
            </a:r>
            <a:endParaRPr lang="en-CA" dirty="0"/>
          </a:p>
        </p:txBody>
      </p:sp>
      <p:sp>
        <p:nvSpPr>
          <p:cNvPr id="3" name="Content Placeholder 2"/>
          <p:cNvSpPr>
            <a:spLocks noGrp="1"/>
          </p:cNvSpPr>
          <p:nvPr>
            <p:ph idx="1"/>
          </p:nvPr>
        </p:nvSpPr>
        <p:spPr>
          <a:xfrm>
            <a:off x="457200" y="1600200"/>
            <a:ext cx="8382000" cy="4525963"/>
          </a:xfrm>
        </p:spPr>
        <p:txBody>
          <a:bodyPr/>
          <a:lstStyle/>
          <a:p>
            <a:r>
              <a:rPr lang="en-US" dirty="0" smtClean="0"/>
              <a:t>Top students will always ask, so I will address it now:</a:t>
            </a:r>
            <a:endParaRPr lang="en-US" dirty="0"/>
          </a:p>
          <a:p>
            <a:pPr marL="0" indent="0">
              <a:buNone/>
            </a:pPr>
            <a:r>
              <a:rPr lang="en-US" b="1" dirty="0" smtClean="0">
                <a:solidFill>
                  <a:srgbClr val="FF0000"/>
                </a:solidFill>
              </a:rPr>
              <a:t>      There are alternative ways of coming up with a solution,</a:t>
            </a:r>
            <a:br>
              <a:rPr lang="en-US" b="1" dirty="0" smtClean="0">
                <a:solidFill>
                  <a:srgbClr val="FF0000"/>
                </a:solidFill>
              </a:rPr>
            </a:br>
            <a:r>
              <a:rPr lang="en-US" b="1" dirty="0" smtClean="0">
                <a:solidFill>
                  <a:srgbClr val="FF0000"/>
                </a:solidFill>
              </a:rPr>
              <a:t>		but all solutions are equivalent</a:t>
            </a:r>
          </a:p>
          <a:p>
            <a:r>
              <a:rPr lang="en-US" dirty="0" smtClean="0"/>
              <a:t>For example, given                           , you could either</a:t>
            </a:r>
          </a:p>
          <a:p>
            <a:pPr lvl="1"/>
            <a:r>
              <a:rPr lang="en-US" dirty="0" smtClean="0"/>
              <a:t>Let </a:t>
            </a:r>
            <a:r>
              <a:rPr lang="en-US" i="1" dirty="0" smtClean="0">
                <a:latin typeface="Times New Roman" panose="02020603050405020304" pitchFamily="18" charset="0"/>
              </a:rPr>
              <a:t>x</a:t>
            </a:r>
            <a:r>
              <a:rPr lang="en-US" baseline="-25000" dirty="0" smtClean="0">
                <a:latin typeface="Times New Roman" panose="02020603050405020304" pitchFamily="18" charset="0"/>
              </a:rPr>
              <a:t>2</a:t>
            </a:r>
            <a:r>
              <a:rPr lang="en-US" dirty="0" smtClean="0"/>
              <a:t> be a free variable, in which case the solution is </a:t>
            </a:r>
          </a:p>
          <a:p>
            <a:pPr lvl="1"/>
            <a:endParaRPr lang="en-US" dirty="0"/>
          </a:p>
          <a:p>
            <a:pPr lvl="1"/>
            <a:endParaRPr lang="en-US" dirty="0" smtClean="0"/>
          </a:p>
          <a:p>
            <a:pPr lvl="1"/>
            <a:r>
              <a:rPr lang="en-US" dirty="0"/>
              <a:t>Let </a:t>
            </a:r>
            <a:r>
              <a:rPr lang="en-US" i="1" dirty="0" smtClean="0">
                <a:latin typeface="Times New Roman" panose="02020603050405020304" pitchFamily="18" charset="0"/>
              </a:rPr>
              <a:t>x</a:t>
            </a:r>
            <a:r>
              <a:rPr lang="en-US" baseline="-25000" dirty="0" smtClean="0">
                <a:latin typeface="Times New Roman" panose="02020603050405020304" pitchFamily="18" charset="0"/>
              </a:rPr>
              <a:t>1</a:t>
            </a:r>
            <a:r>
              <a:rPr lang="en-US" dirty="0" smtClean="0"/>
              <a:t> </a:t>
            </a:r>
            <a:r>
              <a:rPr lang="en-US" dirty="0"/>
              <a:t>be a free variable, in which case the solution is  </a:t>
            </a:r>
          </a:p>
          <a:p>
            <a:pPr marL="0" indent="0">
              <a:buNone/>
            </a:pPr>
            <a:endParaRPr lang="en-US" dirty="0"/>
          </a:p>
          <a:p>
            <a:endParaRPr lang="en-US" dirty="0" smtClean="0"/>
          </a:p>
          <a:p>
            <a:endParaRPr lang="en-US" dirty="0" smtClean="0"/>
          </a:p>
          <a:p>
            <a:r>
              <a:rPr lang="en-US" dirty="0" smtClean="0"/>
              <a:t>We are describing an </a:t>
            </a:r>
            <a:r>
              <a:rPr lang="en-US" i="1" dirty="0" smtClean="0"/>
              <a:t>algorithm</a:t>
            </a:r>
            <a:r>
              <a:rPr lang="en-US" dirty="0" smtClean="0"/>
              <a:t> that gives a solution</a:t>
            </a:r>
          </a:p>
          <a:p>
            <a:pPr lvl="1"/>
            <a:r>
              <a:rPr lang="en-US" dirty="0" smtClean="0"/>
              <a:t>An algorithm means you can implement it in a computer</a:t>
            </a:r>
            <a:endParaRPr lang="en-US" dirty="0"/>
          </a:p>
          <a:p>
            <a:endParaRPr lang="en-US" dirty="0" smtClean="0"/>
          </a:p>
          <a:p>
            <a:endParaRPr lang="en-US" dirty="0" smtClean="0"/>
          </a:p>
          <a:p>
            <a:endParaRPr lang="en-US" dirty="0" smtClean="0"/>
          </a:p>
        </p:txBody>
      </p:sp>
      <p:sp>
        <p:nvSpPr>
          <p:cNvPr id="4" name="Footer Placeholder 3"/>
          <p:cNvSpPr>
            <a:spLocks noGrp="1"/>
          </p:cNvSpPr>
          <p:nvPr>
            <p:ph type="ftr" sz="quarter" idx="11"/>
          </p:nvPr>
        </p:nvSpPr>
        <p:spPr/>
        <p:txBody>
          <a:bodyPr/>
          <a:lstStyle/>
          <a:p>
            <a:r>
              <a:rPr lang="en-CA" smtClean="0"/>
              <a:t>Row-ecehlon form</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20</a:t>
            </a:fld>
            <a:endParaRPr lang="en-CA"/>
          </a:p>
        </p:txBody>
      </p:sp>
      <p:pic>
        <p:nvPicPr>
          <p:cNvPr id="7" name="Audio 6">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8382000" y="6096000"/>
            <a:ext cx="609600" cy="609600"/>
          </a:xfrm>
          <a:prstGeom prst="rect">
            <a:avLst/>
          </a:prstGeom>
        </p:spPr>
      </p:pic>
      <p:graphicFrame>
        <p:nvGraphicFramePr>
          <p:cNvPr id="5" name="Object 4"/>
          <p:cNvGraphicFramePr>
            <a:graphicFrameLocks noChangeAspect="1"/>
          </p:cNvGraphicFramePr>
          <p:nvPr>
            <p:extLst>
              <p:ext uri="{D42A27DB-BD31-4B8C-83A1-F6EECF244321}">
                <p14:modId xmlns:p14="http://schemas.microsoft.com/office/powerpoint/2010/main" val="2211028318"/>
              </p:ext>
            </p:extLst>
          </p:nvPr>
        </p:nvGraphicFramePr>
        <p:xfrm>
          <a:off x="3207143" y="2775491"/>
          <a:ext cx="1593850" cy="457200"/>
        </p:xfrm>
        <a:graphic>
          <a:graphicData uri="http://schemas.openxmlformats.org/presentationml/2006/ole">
            <mc:AlternateContent xmlns:mc="http://schemas.openxmlformats.org/markup-compatibility/2006">
              <mc:Choice xmlns:v="urn:schemas-microsoft-com:vml" Requires="v">
                <p:oleObj spid="_x0000_s367626" name="Equation" r:id="rId7" imgW="1218960" imgH="380880" progId="Equation.DSMT4">
                  <p:embed/>
                </p:oleObj>
              </mc:Choice>
              <mc:Fallback>
                <p:oleObj name="Equation" r:id="rId7" imgW="1218960" imgH="380880" progId="Equation.DSMT4">
                  <p:embed/>
                  <p:pic>
                    <p:nvPicPr>
                      <p:cNvPr id="0" name=""/>
                      <p:cNvPicPr>
                        <a:picLocks noChangeAspect="1" noChangeArrowheads="1"/>
                      </p:cNvPicPr>
                      <p:nvPr/>
                    </p:nvPicPr>
                    <p:blipFill>
                      <a:blip r:embed="rId8"/>
                      <a:srcRect/>
                      <a:stretch>
                        <a:fillRect/>
                      </a:stretch>
                    </p:blipFill>
                    <p:spPr bwMode="auto">
                      <a:xfrm>
                        <a:off x="3207143" y="2775491"/>
                        <a:ext cx="1593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346119894"/>
              </p:ext>
            </p:extLst>
          </p:nvPr>
        </p:nvGraphicFramePr>
        <p:xfrm>
          <a:off x="2460057" y="3506788"/>
          <a:ext cx="4865687" cy="882650"/>
        </p:xfrm>
        <a:graphic>
          <a:graphicData uri="http://schemas.openxmlformats.org/presentationml/2006/ole">
            <mc:AlternateContent xmlns:mc="http://schemas.openxmlformats.org/markup-compatibility/2006">
              <mc:Choice xmlns:v="urn:schemas-microsoft-com:vml" Requires="v">
                <p:oleObj spid="_x0000_s367627" name="Equation" r:id="rId9" imgW="3720960" imgH="736560" progId="Equation.DSMT4">
                  <p:embed/>
                </p:oleObj>
              </mc:Choice>
              <mc:Fallback>
                <p:oleObj name="Equation" r:id="rId9" imgW="3720960" imgH="736560" progId="Equation.DSMT4">
                  <p:embed/>
                  <p:pic>
                    <p:nvPicPr>
                      <p:cNvPr id="0" name=""/>
                      <p:cNvPicPr>
                        <a:picLocks noChangeAspect="1" noChangeArrowheads="1"/>
                      </p:cNvPicPr>
                      <p:nvPr/>
                    </p:nvPicPr>
                    <p:blipFill>
                      <a:blip r:embed="rId10"/>
                      <a:srcRect/>
                      <a:stretch>
                        <a:fillRect/>
                      </a:stretch>
                    </p:blipFill>
                    <p:spPr bwMode="auto">
                      <a:xfrm>
                        <a:off x="2460057" y="3506788"/>
                        <a:ext cx="4865687"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187327489"/>
              </p:ext>
            </p:extLst>
          </p:nvPr>
        </p:nvGraphicFramePr>
        <p:xfrm>
          <a:off x="2442947" y="4678363"/>
          <a:ext cx="3902075" cy="882650"/>
        </p:xfrm>
        <a:graphic>
          <a:graphicData uri="http://schemas.openxmlformats.org/presentationml/2006/ole">
            <mc:AlternateContent xmlns:mc="http://schemas.openxmlformats.org/markup-compatibility/2006">
              <mc:Choice xmlns:v="urn:schemas-microsoft-com:vml" Requires="v">
                <p:oleObj spid="_x0000_s367628" name="Equation" r:id="rId11" imgW="2984400" imgH="736560" progId="Equation.DSMT4">
                  <p:embed/>
                </p:oleObj>
              </mc:Choice>
              <mc:Fallback>
                <p:oleObj name="Equation" r:id="rId11" imgW="2984400" imgH="736560" progId="Equation.DSMT4">
                  <p:embed/>
                  <p:pic>
                    <p:nvPicPr>
                      <p:cNvPr id="0" name=""/>
                      <p:cNvPicPr>
                        <a:picLocks noChangeAspect="1" noChangeArrowheads="1"/>
                      </p:cNvPicPr>
                      <p:nvPr/>
                    </p:nvPicPr>
                    <p:blipFill>
                      <a:blip r:embed="rId12"/>
                      <a:srcRect/>
                      <a:stretch>
                        <a:fillRect/>
                      </a:stretch>
                    </p:blipFill>
                    <p:spPr bwMode="auto">
                      <a:xfrm>
                        <a:off x="2442947" y="4678363"/>
                        <a:ext cx="3902075"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ustDataLst>
      <p:tags r:id="rId2"/>
    </p:custDataLst>
    <p:extLst>
      <p:ext uri="{BB962C8B-B14F-4D97-AF65-F5344CB8AC3E}">
        <p14:creationId xmlns:p14="http://schemas.microsoft.com/office/powerpoint/2010/main" val="774713434"/>
      </p:ext>
    </p:extLst>
  </p:cSld>
  <p:clrMapOvr>
    <a:masterClrMapping/>
  </p:clrMapOvr>
  <mc:AlternateContent xmlns:mc="http://schemas.openxmlformats.org/markup-compatibility/2006" xmlns:p14="http://schemas.microsoft.com/office/powerpoint/2010/main">
    <mc:Choice Requires="p14">
      <p:transition spd="slow" p14:dur="2000" advTm="51767"/>
    </mc:Choice>
    <mc:Fallback xmlns="">
      <p:transition spd="slow" advTm="5176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CA" dirty="0"/>
          </a:p>
        </p:txBody>
      </p:sp>
      <p:sp>
        <p:nvSpPr>
          <p:cNvPr id="3" name="Content Placeholder 2"/>
          <p:cNvSpPr>
            <a:spLocks noGrp="1"/>
          </p:cNvSpPr>
          <p:nvPr>
            <p:ph idx="1"/>
          </p:nvPr>
        </p:nvSpPr>
        <p:spPr>
          <a:xfrm>
            <a:off x="457200" y="1600200"/>
            <a:ext cx="8382000" cy="4525963"/>
          </a:xfrm>
        </p:spPr>
        <p:txBody>
          <a:bodyPr/>
          <a:lstStyle/>
          <a:p>
            <a:r>
              <a:rPr lang="en-US" dirty="0" smtClean="0"/>
              <a:t>Following this </a:t>
            </a:r>
            <a:r>
              <a:rPr lang="en-US" dirty="0"/>
              <a:t>topic</a:t>
            </a:r>
            <a:r>
              <a:rPr lang="en-US" dirty="0" smtClean="0"/>
              <a:t>, you now</a:t>
            </a:r>
          </a:p>
          <a:p>
            <a:pPr lvl="1"/>
            <a:r>
              <a:rPr lang="en-US" dirty="0" smtClean="0"/>
              <a:t>Understand when an augmented matrix is in row-echelon form</a:t>
            </a:r>
          </a:p>
          <a:p>
            <a:pPr lvl="1"/>
            <a:r>
              <a:rPr lang="en-US" dirty="0" smtClean="0">
                <a:latin typeface="Times New Roman" panose="02020603050405020304" pitchFamily="18" charset="0"/>
              </a:rPr>
              <a:t>Identify augmented matrices that are in row-echelon form</a:t>
            </a:r>
          </a:p>
          <a:p>
            <a:pPr lvl="1"/>
            <a:r>
              <a:rPr lang="en-US" dirty="0" smtClean="0">
                <a:latin typeface="Times New Roman" panose="02020603050405020304" pitchFamily="18" charset="0"/>
              </a:rPr>
              <a:t>Understand the definition of the rank of a matrix</a:t>
            </a:r>
          </a:p>
          <a:p>
            <a:pPr lvl="1"/>
            <a:r>
              <a:rPr lang="en-US" dirty="0" smtClean="0">
                <a:latin typeface="Times New Roman" panose="02020603050405020304" pitchFamily="18" charset="0"/>
              </a:rPr>
              <a:t>You know that                                          or </a:t>
            </a:r>
          </a:p>
        </p:txBody>
      </p:sp>
      <p:sp>
        <p:nvSpPr>
          <p:cNvPr id="4" name="Footer Placeholder 3"/>
          <p:cNvSpPr>
            <a:spLocks noGrp="1"/>
          </p:cNvSpPr>
          <p:nvPr>
            <p:ph type="ftr" sz="quarter" idx="11"/>
          </p:nvPr>
        </p:nvSpPr>
        <p:spPr/>
        <p:txBody>
          <a:bodyPr/>
          <a:lstStyle/>
          <a:p>
            <a:r>
              <a:rPr lang="en-CA" smtClean="0"/>
              <a:t>Row-ecehlon form</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21</a:t>
            </a:fld>
            <a:endParaRPr lang="en-CA"/>
          </a:p>
        </p:txBody>
      </p:sp>
      <p:graphicFrame>
        <p:nvGraphicFramePr>
          <p:cNvPr id="7" name="Object 6"/>
          <p:cNvGraphicFramePr>
            <a:graphicFrameLocks noChangeAspect="1"/>
          </p:cNvGraphicFramePr>
          <p:nvPr>
            <p:extLst>
              <p:ext uri="{D42A27DB-BD31-4B8C-83A1-F6EECF244321}">
                <p14:modId xmlns:p14="http://schemas.microsoft.com/office/powerpoint/2010/main" val="2586529916"/>
              </p:ext>
            </p:extLst>
          </p:nvPr>
        </p:nvGraphicFramePr>
        <p:xfrm>
          <a:off x="2931795" y="3210878"/>
          <a:ext cx="2562225" cy="377825"/>
        </p:xfrm>
        <a:graphic>
          <a:graphicData uri="http://schemas.openxmlformats.org/presentationml/2006/ole">
            <mc:AlternateContent xmlns:mc="http://schemas.openxmlformats.org/markup-compatibility/2006">
              <mc:Choice xmlns:v="urn:schemas-microsoft-com:vml" Requires="v">
                <p:oleObj spid="_x0000_s352272" name="Equation" r:id="rId5" imgW="2374560" imgH="380880" progId="Equation.DSMT4">
                  <p:embed/>
                </p:oleObj>
              </mc:Choice>
              <mc:Fallback>
                <p:oleObj name="Equation" r:id="rId5" imgW="2374560" imgH="380880" progId="Equation.DSMT4">
                  <p:embed/>
                  <p:pic>
                    <p:nvPicPr>
                      <p:cNvPr id="0" name="Object 13"/>
                      <p:cNvPicPr>
                        <a:picLocks noChangeAspect="1" noChangeArrowheads="1"/>
                      </p:cNvPicPr>
                      <p:nvPr/>
                    </p:nvPicPr>
                    <p:blipFill>
                      <a:blip r:embed="rId6"/>
                      <a:srcRect/>
                      <a:stretch>
                        <a:fillRect/>
                      </a:stretch>
                    </p:blipFill>
                    <p:spPr bwMode="auto">
                      <a:xfrm>
                        <a:off x="2931795" y="3210878"/>
                        <a:ext cx="25622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159487021"/>
              </p:ext>
            </p:extLst>
          </p:nvPr>
        </p:nvGraphicFramePr>
        <p:xfrm>
          <a:off x="5982653" y="3214688"/>
          <a:ext cx="2892425" cy="377825"/>
        </p:xfrm>
        <a:graphic>
          <a:graphicData uri="http://schemas.openxmlformats.org/presentationml/2006/ole">
            <mc:AlternateContent xmlns:mc="http://schemas.openxmlformats.org/markup-compatibility/2006">
              <mc:Choice xmlns:v="urn:schemas-microsoft-com:vml" Requires="v">
                <p:oleObj spid="_x0000_s352273" name="Equation" r:id="rId7" imgW="2679480" imgH="380880" progId="Equation.DSMT4">
                  <p:embed/>
                </p:oleObj>
              </mc:Choice>
              <mc:Fallback>
                <p:oleObj name="Equation" r:id="rId7" imgW="2679480" imgH="380880" progId="Equation.DSMT4">
                  <p:embed/>
                  <p:pic>
                    <p:nvPicPr>
                      <p:cNvPr id="0" name=""/>
                      <p:cNvPicPr>
                        <a:picLocks noChangeAspect="1" noChangeArrowheads="1"/>
                      </p:cNvPicPr>
                      <p:nvPr/>
                    </p:nvPicPr>
                    <p:blipFill>
                      <a:blip r:embed="rId8"/>
                      <a:srcRect/>
                      <a:stretch>
                        <a:fillRect/>
                      </a:stretch>
                    </p:blipFill>
                    <p:spPr bwMode="auto">
                      <a:xfrm>
                        <a:off x="5982653" y="3214688"/>
                        <a:ext cx="28924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1" name="Audio 10">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9"/>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475975949"/>
      </p:ext>
    </p:extLst>
  </p:cSld>
  <p:clrMapOvr>
    <a:masterClrMapping/>
  </p:clrMapOvr>
  <mc:AlternateContent xmlns:mc="http://schemas.openxmlformats.org/markup-compatibility/2006" xmlns:p14="http://schemas.microsoft.com/office/powerpoint/2010/main">
    <mc:Choice Requires="p14">
      <p:transition spd="slow" p14:dur="2000" advTm="35662"/>
    </mc:Choice>
    <mc:Fallback xmlns="">
      <p:transition spd="slow" advTm="3566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References</a:t>
            </a:r>
            <a:endParaRPr lang="en-CA" dirty="0"/>
          </a:p>
        </p:txBody>
      </p:sp>
      <p:sp>
        <p:nvSpPr>
          <p:cNvPr id="3" name="Content Placeholder 2"/>
          <p:cNvSpPr>
            <a:spLocks noGrp="1"/>
          </p:cNvSpPr>
          <p:nvPr>
            <p:ph idx="1"/>
          </p:nvPr>
        </p:nvSpPr>
        <p:spPr>
          <a:xfrm>
            <a:off x="457200" y="1600200"/>
            <a:ext cx="8686800" cy="4525963"/>
          </a:xfrm>
        </p:spPr>
        <p:txBody>
          <a:bodyPr>
            <a:normAutofit/>
          </a:bodyPr>
          <a:lstStyle/>
          <a:p>
            <a:pPr marL="0" indent="0">
              <a:buNone/>
            </a:pPr>
            <a:r>
              <a:rPr lang="en-US" dirty="0"/>
              <a:t>[</a:t>
            </a:r>
            <a:r>
              <a:rPr lang="en-US" dirty="0" smtClean="0"/>
              <a:t>1]	</a:t>
            </a:r>
            <a:r>
              <a:rPr lang="en-US" dirty="0"/>
              <a:t>https://</a:t>
            </a:r>
            <a:r>
              <a:rPr lang="en-US" dirty="0" smtClean="0"/>
              <a:t>en.wikipedia.org/wiki/Row_echelon_form</a:t>
            </a:r>
          </a:p>
          <a:p>
            <a:pPr marL="0" indent="0">
              <a:buNone/>
            </a:pPr>
            <a:r>
              <a:rPr lang="en-US" sz="2000" dirty="0"/>
              <a:t>[2]	https://en.wikipedia.org/wiki/Rank_(linear_algebra)</a:t>
            </a:r>
            <a:endParaRPr lang="en-CA" sz="2000" dirty="0" smtClean="0"/>
          </a:p>
        </p:txBody>
      </p:sp>
      <p:sp>
        <p:nvSpPr>
          <p:cNvPr id="4" name="Footer Placeholder 3"/>
          <p:cNvSpPr>
            <a:spLocks noGrp="1"/>
          </p:cNvSpPr>
          <p:nvPr>
            <p:ph type="ftr" sz="quarter" idx="11"/>
          </p:nvPr>
        </p:nvSpPr>
        <p:spPr/>
        <p:txBody>
          <a:bodyPr/>
          <a:lstStyle/>
          <a:p>
            <a:r>
              <a:rPr lang="en-CA" smtClean="0"/>
              <a:t>Row-ecehlon form</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22</a:t>
            </a:fld>
            <a:endParaRPr lang="en-CA"/>
          </a:p>
        </p:txBody>
      </p:sp>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740462976"/>
      </p:ext>
    </p:extLst>
  </p:cSld>
  <p:clrMapOvr>
    <a:masterClrMapping/>
  </p:clrMapOvr>
  <mc:AlternateContent xmlns:mc="http://schemas.openxmlformats.org/markup-compatibility/2006" xmlns:p14="http://schemas.microsoft.com/office/powerpoint/2010/main">
    <mc:Choice Requires="p14">
      <p:transition spd="slow" p14:dur="2000" advTm="2462"/>
    </mc:Choice>
    <mc:Fallback xmlns="">
      <p:transition spd="slow" advTm="246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Acknowledgments</a:t>
            </a:r>
            <a:endParaRPr lang="en-CA" dirty="0"/>
          </a:p>
        </p:txBody>
      </p:sp>
      <p:sp>
        <p:nvSpPr>
          <p:cNvPr id="3" name="Content Placeholder 2"/>
          <p:cNvSpPr>
            <a:spLocks noGrp="1"/>
          </p:cNvSpPr>
          <p:nvPr>
            <p:ph idx="1"/>
          </p:nvPr>
        </p:nvSpPr>
        <p:spPr/>
        <p:txBody>
          <a:bodyPr>
            <a:normAutofit/>
          </a:bodyPr>
          <a:lstStyle/>
          <a:p>
            <a:pPr marL="0" indent="0">
              <a:buNone/>
            </a:pPr>
            <a:r>
              <a:rPr lang="en-US" sz="1800" dirty="0" smtClean="0"/>
              <a:t>None so far.</a:t>
            </a:r>
            <a:endParaRPr lang="en-CA" sz="1800" dirty="0"/>
          </a:p>
        </p:txBody>
      </p:sp>
      <p:sp>
        <p:nvSpPr>
          <p:cNvPr id="4" name="Footer Placeholder 3"/>
          <p:cNvSpPr>
            <a:spLocks noGrp="1"/>
          </p:cNvSpPr>
          <p:nvPr>
            <p:ph type="ftr" sz="quarter" idx="11"/>
          </p:nvPr>
        </p:nvSpPr>
        <p:spPr/>
        <p:txBody>
          <a:bodyPr/>
          <a:lstStyle/>
          <a:p>
            <a:r>
              <a:rPr lang="en-CA" smtClean="0"/>
              <a:t>Row-ecehlon form</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23</a:t>
            </a:fld>
            <a:endParaRPr lang="en-CA"/>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886795597"/>
      </p:ext>
    </p:extLst>
  </p:cSld>
  <p:clrMapOvr>
    <a:masterClrMapping/>
  </p:clrMapOvr>
  <mc:AlternateContent xmlns:mc="http://schemas.openxmlformats.org/markup-compatibility/2006" xmlns:p14="http://schemas.microsoft.com/office/powerpoint/2010/main">
    <mc:Choice Requires="p14">
      <p:transition spd="slow" p14:dur="2000" advTm="1886"/>
    </mc:Choice>
    <mc:Fallback xmlns="">
      <p:transition spd="slow" advTm="188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Colophon </a:t>
            </a:r>
          </a:p>
        </p:txBody>
      </p:sp>
      <p:sp>
        <p:nvSpPr>
          <p:cNvPr id="3" name="Content Placeholder 2"/>
          <p:cNvSpPr>
            <a:spLocks noGrp="1"/>
          </p:cNvSpPr>
          <p:nvPr>
            <p:ph idx="1"/>
          </p:nvPr>
        </p:nvSpPr>
        <p:spPr/>
        <p:txBody>
          <a:bodyPr>
            <a:normAutofit/>
          </a:bodyPr>
          <a:lstStyle/>
          <a:p>
            <a:pPr marL="0" indent="0">
              <a:buNone/>
            </a:pPr>
            <a:r>
              <a:rPr lang="en-CA" sz="1800" dirty="0"/>
              <a:t>These slides were prepared using the Cambria typeface. Mathematical equations use </a:t>
            </a:r>
            <a:r>
              <a:rPr lang="en-CA" sz="1800" dirty="0">
                <a:latin typeface="Times New Roman" panose="02020603050405020304" pitchFamily="18" charset="0"/>
              </a:rPr>
              <a:t>Times New Roman</a:t>
            </a:r>
            <a:r>
              <a:rPr lang="en-CA" sz="1800" dirty="0"/>
              <a:t>, and source code is presented using </a:t>
            </a:r>
            <a:r>
              <a:rPr lang="en-CA" sz="1800" dirty="0">
                <a:latin typeface="Consolas" panose="020B0609020204030204" pitchFamily="49" charset="0"/>
                <a:cs typeface="Consolas" panose="020B0609020204030204" pitchFamily="49" charset="0"/>
              </a:rPr>
              <a:t>Consolas</a:t>
            </a:r>
            <a:r>
              <a:rPr lang="en-CA" sz="1800" dirty="0"/>
              <a:t>.  Mathematical equations are prepared in </a:t>
            </a:r>
            <a:r>
              <a:rPr lang="en-CA" sz="1800" dirty="0" err="1"/>
              <a:t>MathType</a:t>
            </a:r>
            <a:r>
              <a:rPr lang="en-CA" sz="1800" dirty="0"/>
              <a:t> by Design Science, Inc.</a:t>
            </a:r>
          </a:p>
          <a:p>
            <a:pPr marL="0" indent="0">
              <a:buNone/>
            </a:pPr>
            <a:r>
              <a:rPr lang="en-CA" sz="1800" dirty="0"/>
              <a:t>Examples may be formulated and checked using Maple by </a:t>
            </a:r>
            <a:r>
              <a:rPr lang="en-CA" sz="1800" dirty="0" err="1"/>
              <a:t>Maplesoft</a:t>
            </a:r>
            <a:r>
              <a:rPr lang="en-CA" sz="1800" dirty="0"/>
              <a:t>, Inc</a:t>
            </a:r>
            <a:r>
              <a:rPr lang="en-CA" sz="1800" dirty="0" smtClean="0"/>
              <a:t>.</a:t>
            </a:r>
          </a:p>
          <a:p>
            <a:pPr marL="0" indent="0">
              <a:buNone/>
            </a:pPr>
            <a:endParaRPr lang="en-CA" sz="1050" dirty="0" smtClean="0"/>
          </a:p>
          <a:p>
            <a:pPr marL="0" indent="0">
              <a:buNone/>
            </a:pPr>
            <a:r>
              <a:rPr lang="en-CA" sz="1800" dirty="0" smtClean="0"/>
              <a:t>The </a:t>
            </a:r>
            <a:r>
              <a:rPr lang="en-CA" sz="1800" dirty="0"/>
              <a:t>photographs of </a:t>
            </a:r>
            <a:r>
              <a:rPr lang="en-CA" sz="1800" dirty="0" smtClean="0"/>
              <a:t>flowers and a monarch butter appearing </a:t>
            </a:r>
            <a:r>
              <a:rPr lang="en-CA" sz="1800" dirty="0"/>
              <a:t>on the title slide and accenting the top of each other slide were taken at the Royal Botanical Gardens </a:t>
            </a:r>
            <a:r>
              <a:rPr lang="en-CA" sz="1800" dirty="0" smtClean="0"/>
              <a:t>in October of 2017 by </a:t>
            </a:r>
            <a:r>
              <a:rPr lang="en-CA" sz="1800" dirty="0"/>
              <a:t>Douglas Wilhelm Harder. Please see</a:t>
            </a:r>
          </a:p>
          <a:p>
            <a:pPr marL="0" indent="0" algn="ctr">
              <a:buNone/>
            </a:pPr>
            <a:r>
              <a:rPr lang="en-CA" sz="1800" dirty="0"/>
              <a:t>https://www.rbg.ca/</a:t>
            </a:r>
          </a:p>
          <a:p>
            <a:pPr marL="0" indent="0">
              <a:buNone/>
            </a:pPr>
            <a:r>
              <a:rPr lang="en-CA" sz="1800" dirty="0" smtClean="0"/>
              <a:t>for </a:t>
            </a:r>
            <a:r>
              <a:rPr lang="en-CA" sz="1800" dirty="0"/>
              <a:t>more information.</a:t>
            </a:r>
          </a:p>
        </p:txBody>
      </p:sp>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7" y="4538542"/>
            <a:ext cx="3240360" cy="216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10400" y="3733800"/>
            <a:ext cx="1981200" cy="2967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7773" y="4568054"/>
            <a:ext cx="3357428"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r>
              <a:rPr lang="en-CA" smtClean="0"/>
              <a:t>Row-ecehlon form</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24</a:t>
            </a:fld>
            <a:endParaRPr lang="en-CA"/>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131585356"/>
      </p:ext>
    </p:extLst>
  </p:cSld>
  <p:clrMapOvr>
    <a:masterClrMapping/>
  </p:clrMapOvr>
  <mc:AlternateContent xmlns:mc="http://schemas.openxmlformats.org/markup-compatibility/2006" xmlns:p14="http://schemas.microsoft.com/office/powerpoint/2010/main">
    <mc:Choice Requires="p14">
      <p:transition spd="slow" p14:dur="2000" advTm="1577"/>
    </mc:Choice>
    <mc:Fallback xmlns="">
      <p:transition spd="slow" advTm="157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Disclaimer</a:t>
            </a:r>
          </a:p>
        </p:txBody>
      </p:sp>
      <p:sp>
        <p:nvSpPr>
          <p:cNvPr id="3" name="Content Placeholder 2"/>
          <p:cNvSpPr>
            <a:spLocks noGrp="1"/>
          </p:cNvSpPr>
          <p:nvPr>
            <p:ph idx="1"/>
          </p:nvPr>
        </p:nvSpPr>
        <p:spPr/>
        <p:txBody>
          <a:bodyPr/>
          <a:lstStyle/>
          <a:p>
            <a:pPr marL="0" indent="0" algn="just">
              <a:buNone/>
            </a:pPr>
            <a:r>
              <a:rPr lang="en-CA" dirty="0"/>
              <a:t>These slides are provided for the </a:t>
            </a:r>
            <a:r>
              <a:rPr lang="en-CA" cap="small" smtClean="0"/>
              <a:t>ne</a:t>
            </a:r>
            <a:r>
              <a:rPr lang="en-CA" smtClean="0"/>
              <a:t> 112 </a:t>
            </a:r>
            <a:r>
              <a:rPr lang="en-CA" i="1" dirty="0" smtClean="0"/>
              <a:t>Linear algebra for nanotechnology engineering</a:t>
            </a:r>
            <a:r>
              <a:rPr lang="en-CA" dirty="0" smtClean="0"/>
              <a:t> course taught at the University of Waterloo. </a:t>
            </a:r>
            <a:r>
              <a:rPr lang="en-CA" dirty="0"/>
              <a:t>The material in it reflects the authors’ best judgment in light of the information available to them at the time of preparation. Any reliance on these course slides by any party for any other purpose are the responsibility of such parties. The authors accept no responsibility for damages, if any, suffered by any party as a result of decisions made or actions based on these course slides for any other purpose than that for which it was intended.</a:t>
            </a:r>
          </a:p>
          <a:p>
            <a:pPr marL="0" indent="0">
              <a:buNone/>
            </a:pPr>
            <a:endParaRPr lang="en-CA" dirty="0"/>
          </a:p>
        </p:txBody>
      </p:sp>
      <p:sp>
        <p:nvSpPr>
          <p:cNvPr id="4" name="Footer Placeholder 3"/>
          <p:cNvSpPr>
            <a:spLocks noGrp="1"/>
          </p:cNvSpPr>
          <p:nvPr>
            <p:ph type="ftr" sz="quarter" idx="11"/>
          </p:nvPr>
        </p:nvSpPr>
        <p:spPr/>
        <p:txBody>
          <a:bodyPr/>
          <a:lstStyle/>
          <a:p>
            <a:r>
              <a:rPr lang="en-CA" smtClean="0"/>
              <a:t>Row-ecehlon form</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25</a:t>
            </a:fld>
            <a:endParaRPr lang="en-CA"/>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4272497073"/>
      </p:ext>
    </p:extLst>
  </p:cSld>
  <p:clrMapOvr>
    <a:masterClrMapping/>
  </p:clrMapOvr>
  <mc:AlternateContent xmlns:mc="http://schemas.openxmlformats.org/markup-compatibility/2006" xmlns:p14="http://schemas.microsoft.com/office/powerpoint/2010/main">
    <mc:Choice Requires="p14">
      <p:transition spd="slow" p14:dur="2000" advTm="2766"/>
    </mc:Choice>
    <mc:Fallback xmlns="">
      <p:transition spd="slow" advTm="276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Echelon</a:t>
            </a:r>
            <a:endParaRPr lang="en-CA" dirty="0"/>
          </a:p>
        </p:txBody>
      </p:sp>
      <p:sp>
        <p:nvSpPr>
          <p:cNvPr id="3" name="Content Placeholder 2"/>
          <p:cNvSpPr>
            <a:spLocks noGrp="1"/>
          </p:cNvSpPr>
          <p:nvPr>
            <p:ph idx="1"/>
          </p:nvPr>
        </p:nvSpPr>
        <p:spPr/>
        <p:txBody>
          <a:bodyPr/>
          <a:lstStyle/>
          <a:p>
            <a:r>
              <a:rPr lang="en-US" dirty="0" smtClean="0"/>
              <a:t>Suppose the augmented matrix corresponding to a system of linear equations is in row-echelon form</a:t>
            </a:r>
          </a:p>
          <a:p>
            <a:r>
              <a:rPr lang="en-US" dirty="0" smtClean="0"/>
              <a:t>We will see how to determine if there</a:t>
            </a:r>
          </a:p>
          <a:p>
            <a:pPr lvl="1"/>
            <a:r>
              <a:rPr lang="en-US" dirty="0" smtClean="0"/>
              <a:t>Are no solutions</a:t>
            </a:r>
          </a:p>
          <a:p>
            <a:pPr lvl="1"/>
            <a:r>
              <a:rPr lang="en-US" dirty="0" smtClean="0"/>
              <a:t>One unique solution</a:t>
            </a:r>
          </a:p>
          <a:p>
            <a:pPr lvl="1"/>
            <a:r>
              <a:rPr lang="en-US" dirty="0" smtClean="0"/>
              <a:t>Infinitely many solutions</a:t>
            </a:r>
          </a:p>
          <a:p>
            <a:pPr lvl="1"/>
            <a:endParaRPr lang="en-US" dirty="0"/>
          </a:p>
          <a:p>
            <a:r>
              <a:rPr lang="en-US" dirty="0" smtClean="0"/>
              <a:t>If there is one unique solution or infinitely many solutions,</a:t>
            </a:r>
            <a:br>
              <a:rPr lang="en-US" dirty="0" smtClean="0"/>
            </a:br>
            <a:r>
              <a:rPr lang="en-US" dirty="0" smtClean="0"/>
              <a:t>	we will describe how to find it or them</a:t>
            </a:r>
          </a:p>
        </p:txBody>
      </p:sp>
      <p:sp>
        <p:nvSpPr>
          <p:cNvPr id="4" name="Footer Placeholder 3"/>
          <p:cNvSpPr>
            <a:spLocks noGrp="1"/>
          </p:cNvSpPr>
          <p:nvPr>
            <p:ph type="ftr" sz="quarter" idx="11"/>
          </p:nvPr>
        </p:nvSpPr>
        <p:spPr/>
        <p:txBody>
          <a:bodyPr/>
          <a:lstStyle/>
          <a:p>
            <a:r>
              <a:rPr lang="en-CA" smtClean="0"/>
              <a:t>Row-ecehlon form</a:t>
            </a:r>
            <a:endParaRPr lang="en-CA"/>
          </a:p>
        </p:txBody>
      </p:sp>
      <p:sp>
        <p:nvSpPr>
          <p:cNvPr id="5" name="Slide Number Placeholder 4"/>
          <p:cNvSpPr>
            <a:spLocks noGrp="1"/>
          </p:cNvSpPr>
          <p:nvPr>
            <p:ph type="sldNum" sz="quarter" idx="12"/>
          </p:nvPr>
        </p:nvSpPr>
        <p:spPr/>
        <p:txBody>
          <a:bodyPr/>
          <a:lstStyle/>
          <a:p>
            <a:fld id="{42EF6DC8-DA9C-4533-8A40-BB00A2545AF8}" type="slidenum">
              <a:rPr lang="en-CA" smtClean="0"/>
              <a:pPr/>
              <a:t>3</a:t>
            </a:fld>
            <a:endParaRPr lang="en-CA"/>
          </a:p>
        </p:txBody>
      </p:sp>
      <p:sp>
        <p:nvSpPr>
          <p:cNvPr id="6" name="AutoShape 2" descr="https://upload.wikimedia.org/wikipedia/commons/3/32/Map_Battle_of_the_Nile_1798-en.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7" name="Audio 6">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1675085397"/>
      </p:ext>
    </p:extLst>
  </p:cSld>
  <p:clrMapOvr>
    <a:masterClrMapping/>
  </p:clrMapOvr>
  <mc:AlternateContent xmlns:mc="http://schemas.openxmlformats.org/markup-compatibility/2006" xmlns:p14="http://schemas.microsoft.com/office/powerpoint/2010/main">
    <mc:Choice Requires="p14">
      <p:transition spd="slow" p14:dur="2000" advTm="25936"/>
    </mc:Choice>
    <mc:Fallback xmlns="">
      <p:transition spd="slow" advTm="2593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solutions</a:t>
            </a:r>
            <a:endParaRPr lang="en-CA" dirty="0"/>
          </a:p>
        </p:txBody>
      </p:sp>
      <p:sp>
        <p:nvSpPr>
          <p:cNvPr id="3" name="Content Placeholder 2"/>
          <p:cNvSpPr>
            <a:spLocks noGrp="1"/>
          </p:cNvSpPr>
          <p:nvPr>
            <p:ph idx="1"/>
          </p:nvPr>
        </p:nvSpPr>
        <p:spPr/>
        <p:txBody>
          <a:bodyPr/>
          <a:lstStyle/>
          <a:p>
            <a:r>
              <a:rPr lang="en-US" dirty="0" smtClean="0"/>
              <a:t>If                  is in row-echelon form and                                                ,</a:t>
            </a:r>
            <a:br>
              <a:rPr lang="en-US" dirty="0" smtClean="0"/>
            </a:br>
            <a:r>
              <a:rPr lang="en-US" dirty="0" smtClean="0"/>
              <a:t>then the last non-zero row must be</a:t>
            </a:r>
          </a:p>
          <a:p>
            <a:endParaRPr lang="en-US" dirty="0"/>
          </a:p>
          <a:p>
            <a:pPr marL="0" indent="0">
              <a:buNone/>
            </a:pPr>
            <a:r>
              <a:rPr lang="en-US" dirty="0" smtClean="0"/>
              <a:t>      where </a:t>
            </a:r>
            <a:r>
              <a:rPr lang="en-US" i="1" dirty="0" err="1" smtClean="0">
                <a:latin typeface="Times New Roman" panose="02020603050405020304" pitchFamily="18" charset="0"/>
              </a:rPr>
              <a:t>b</a:t>
            </a:r>
            <a:r>
              <a:rPr lang="en-US" i="1" baseline="-25000" dirty="0" err="1" smtClean="0">
                <a:latin typeface="Times New Roman" panose="02020603050405020304" pitchFamily="18" charset="0"/>
              </a:rPr>
              <a:t>k</a:t>
            </a:r>
            <a:r>
              <a:rPr lang="en-US" i="1" dirty="0" smtClean="0">
                <a:latin typeface="Times New Roman" panose="02020603050405020304" pitchFamily="18" charset="0"/>
              </a:rPr>
              <a:t> </a:t>
            </a:r>
            <a:r>
              <a:rPr lang="en-CA" dirty="0" smtClean="0">
                <a:latin typeface="Times New Roman" panose="02020603050405020304" pitchFamily="18" charset="0"/>
              </a:rPr>
              <a:t>≠ 0</a:t>
            </a:r>
          </a:p>
          <a:p>
            <a:pPr lvl="1"/>
            <a:r>
              <a:rPr lang="en-US" dirty="0" smtClean="0"/>
              <a:t>This is the same as saying</a:t>
            </a:r>
          </a:p>
          <a:p>
            <a:pPr marL="457200" lvl="1" indent="0" algn="ctr">
              <a:buNone/>
            </a:pPr>
            <a:r>
              <a:rPr lang="en-US" dirty="0" smtClean="0">
                <a:latin typeface="Times New Roman" panose="02020603050405020304" pitchFamily="18" charset="0"/>
              </a:rPr>
              <a:t>0</a:t>
            </a:r>
            <a:r>
              <a:rPr lang="en-US" i="1" dirty="0" smtClean="0">
                <a:latin typeface="Times New Roman" panose="02020603050405020304" pitchFamily="18" charset="0"/>
              </a:rPr>
              <a:t>x</a:t>
            </a:r>
            <a:r>
              <a:rPr lang="en-US" baseline="-25000" dirty="0" smtClean="0">
                <a:latin typeface="Times New Roman" panose="02020603050405020304" pitchFamily="18" charset="0"/>
              </a:rPr>
              <a:t>1</a:t>
            </a:r>
            <a:r>
              <a:rPr lang="en-US" dirty="0" smtClean="0">
                <a:latin typeface="Times New Roman" panose="02020603050405020304" pitchFamily="18" charset="0"/>
              </a:rPr>
              <a:t> + 0</a:t>
            </a:r>
            <a:r>
              <a:rPr lang="en-US" i="1" dirty="0" smtClean="0">
                <a:latin typeface="Times New Roman" panose="02020603050405020304" pitchFamily="18" charset="0"/>
              </a:rPr>
              <a:t>x</a:t>
            </a:r>
            <a:r>
              <a:rPr lang="en-US" baseline="-25000" dirty="0" smtClean="0">
                <a:latin typeface="Times New Roman" panose="02020603050405020304" pitchFamily="18" charset="0"/>
              </a:rPr>
              <a:t>2</a:t>
            </a:r>
            <a:r>
              <a:rPr lang="en-US" dirty="0" smtClean="0">
                <a:latin typeface="Times New Roman" panose="02020603050405020304" pitchFamily="18" charset="0"/>
              </a:rPr>
              <a:t> +</a:t>
            </a:r>
            <a:r>
              <a:rPr lang="en-US" dirty="0">
                <a:latin typeface="Times New Roman" panose="02020603050405020304" pitchFamily="18" charset="0"/>
              </a:rPr>
              <a:t> </a:t>
            </a:r>
            <a:r>
              <a:rPr lang="en-US" dirty="0" smtClean="0">
                <a:latin typeface="Times New Roman" panose="02020603050405020304" pitchFamily="18" charset="0"/>
              </a:rPr>
              <a:t>0</a:t>
            </a:r>
            <a:r>
              <a:rPr lang="en-US" i="1" dirty="0" smtClean="0">
                <a:latin typeface="Times New Roman" panose="02020603050405020304" pitchFamily="18" charset="0"/>
              </a:rPr>
              <a:t>x</a:t>
            </a:r>
            <a:r>
              <a:rPr lang="en-US" baseline="-25000" dirty="0" smtClean="0">
                <a:latin typeface="Times New Roman" panose="02020603050405020304" pitchFamily="18" charset="0"/>
              </a:rPr>
              <a:t>3</a:t>
            </a:r>
            <a:r>
              <a:rPr lang="en-US" dirty="0" smtClean="0">
                <a:latin typeface="Times New Roman" panose="02020603050405020304" pitchFamily="18" charset="0"/>
              </a:rPr>
              <a:t> +</a:t>
            </a:r>
            <a:r>
              <a:rPr lang="en-US" dirty="0">
                <a:latin typeface="Times New Roman" panose="02020603050405020304" pitchFamily="18" charset="0"/>
              </a:rPr>
              <a:t> </a:t>
            </a:r>
            <a:r>
              <a:rPr lang="en-US" dirty="0" smtClean="0">
                <a:latin typeface="Times New Roman" panose="02020603050405020304" pitchFamily="18" charset="0"/>
              </a:rPr>
              <a:t>··· </a:t>
            </a:r>
            <a:r>
              <a:rPr lang="en-US" dirty="0">
                <a:latin typeface="Times New Roman" panose="02020603050405020304" pitchFamily="18" charset="0"/>
              </a:rPr>
              <a:t>+</a:t>
            </a:r>
            <a:r>
              <a:rPr lang="en-US" dirty="0" smtClean="0">
                <a:latin typeface="Times New Roman" panose="02020603050405020304" pitchFamily="18" charset="0"/>
              </a:rPr>
              <a:t> 0</a:t>
            </a:r>
            <a:r>
              <a:rPr lang="en-US" i="1" dirty="0" smtClean="0">
                <a:latin typeface="Times New Roman" panose="02020603050405020304" pitchFamily="18" charset="0"/>
              </a:rPr>
              <a:t>x</a:t>
            </a:r>
            <a:r>
              <a:rPr lang="en-US" i="1" baseline="-25000" dirty="0" smtClean="0">
                <a:latin typeface="Times New Roman" panose="02020603050405020304" pitchFamily="18" charset="0"/>
              </a:rPr>
              <a:t>n</a:t>
            </a:r>
            <a:r>
              <a:rPr lang="en-US" dirty="0" smtClean="0">
                <a:latin typeface="Times New Roman" panose="02020603050405020304" pitchFamily="18" charset="0"/>
              </a:rPr>
              <a:t> = </a:t>
            </a:r>
            <a:r>
              <a:rPr lang="en-US" i="1" dirty="0" err="1" smtClean="0">
                <a:latin typeface="Times New Roman" panose="02020603050405020304" pitchFamily="18" charset="0"/>
              </a:rPr>
              <a:t>b</a:t>
            </a:r>
            <a:r>
              <a:rPr lang="en-US" i="1" baseline="-25000" dirty="0" err="1" smtClean="0">
                <a:latin typeface="Times New Roman" panose="02020603050405020304" pitchFamily="18" charset="0"/>
              </a:rPr>
              <a:t>k</a:t>
            </a:r>
            <a:r>
              <a:rPr lang="en-CA" dirty="0">
                <a:latin typeface="Times New Roman" panose="02020603050405020304" pitchFamily="18" charset="0"/>
              </a:rPr>
              <a:t> ≠ 0</a:t>
            </a:r>
            <a:endParaRPr lang="en-US" dirty="0" smtClean="0">
              <a:latin typeface="Times New Roman" panose="02020603050405020304" pitchFamily="18" charset="0"/>
            </a:endParaRPr>
          </a:p>
          <a:p>
            <a:pPr marL="0" indent="0">
              <a:buNone/>
            </a:pPr>
            <a:endParaRPr lang="en-US" dirty="0" smtClean="0"/>
          </a:p>
          <a:p>
            <a:r>
              <a:rPr lang="en-US" dirty="0" smtClean="0"/>
              <a:t>This is, of course, impossible, so no solution exists</a:t>
            </a:r>
          </a:p>
        </p:txBody>
      </p:sp>
      <p:sp>
        <p:nvSpPr>
          <p:cNvPr id="4" name="Footer Placeholder 3"/>
          <p:cNvSpPr>
            <a:spLocks noGrp="1"/>
          </p:cNvSpPr>
          <p:nvPr>
            <p:ph type="ftr" sz="quarter" idx="11"/>
          </p:nvPr>
        </p:nvSpPr>
        <p:spPr/>
        <p:txBody>
          <a:bodyPr/>
          <a:lstStyle/>
          <a:p>
            <a:r>
              <a:rPr lang="en-CA" smtClean="0"/>
              <a:t>Row-ecehlon form</a:t>
            </a:r>
            <a:endParaRPr lang="en-CA"/>
          </a:p>
        </p:txBody>
      </p:sp>
      <p:sp>
        <p:nvSpPr>
          <p:cNvPr id="5" name="Slide Number Placeholder 4"/>
          <p:cNvSpPr>
            <a:spLocks noGrp="1"/>
          </p:cNvSpPr>
          <p:nvPr>
            <p:ph type="sldNum" sz="quarter" idx="12"/>
          </p:nvPr>
        </p:nvSpPr>
        <p:spPr/>
        <p:txBody>
          <a:bodyPr/>
          <a:lstStyle/>
          <a:p>
            <a:fld id="{42EF6DC8-DA9C-4533-8A40-BB00A2545AF8}" type="slidenum">
              <a:rPr lang="en-CA" smtClean="0"/>
              <a:pPr/>
              <a:t>4</a:t>
            </a:fld>
            <a:endParaRPr lang="en-CA"/>
          </a:p>
        </p:txBody>
      </p:sp>
      <p:sp>
        <p:nvSpPr>
          <p:cNvPr id="6" name="AutoShape 2" descr="https://upload.wikimedia.org/wikipedia/commons/3/32/Map_Battle_of_the_Nile_1798-en.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7" name="Audio 6">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8382000" y="6096000"/>
            <a:ext cx="609600" cy="609600"/>
          </a:xfrm>
          <a:prstGeom prst="rect">
            <a:avLst/>
          </a:prstGeom>
        </p:spPr>
      </p:pic>
      <p:graphicFrame>
        <p:nvGraphicFramePr>
          <p:cNvPr id="8" name="Object 7"/>
          <p:cNvGraphicFramePr>
            <a:graphicFrameLocks noChangeAspect="1"/>
          </p:cNvGraphicFramePr>
          <p:nvPr>
            <p:extLst>
              <p:ext uri="{D42A27DB-BD31-4B8C-83A1-F6EECF244321}">
                <p14:modId xmlns:p14="http://schemas.microsoft.com/office/powerpoint/2010/main" val="2521808992"/>
              </p:ext>
            </p:extLst>
          </p:nvPr>
        </p:nvGraphicFramePr>
        <p:xfrm>
          <a:off x="5481253" y="1613768"/>
          <a:ext cx="2820194" cy="415608"/>
        </p:xfrm>
        <a:graphic>
          <a:graphicData uri="http://schemas.openxmlformats.org/presentationml/2006/ole">
            <mc:AlternateContent xmlns:mc="http://schemas.openxmlformats.org/markup-compatibility/2006">
              <mc:Choice xmlns:v="urn:schemas-microsoft-com:vml" Requires="v">
                <p:oleObj spid="_x0000_s353295" name="Equation" r:id="rId7" imgW="2374560" imgH="380880" progId="Equation.DSMT4">
                  <p:embed/>
                </p:oleObj>
              </mc:Choice>
              <mc:Fallback>
                <p:oleObj name="Equation" r:id="rId7" imgW="2374560" imgH="380880" progId="Equation.DSMT4">
                  <p:embed/>
                  <p:pic>
                    <p:nvPicPr>
                      <p:cNvPr id="0" name="Object 8"/>
                      <p:cNvPicPr>
                        <a:picLocks noChangeAspect="1" noChangeArrowheads="1"/>
                      </p:cNvPicPr>
                      <p:nvPr/>
                    </p:nvPicPr>
                    <p:blipFill>
                      <a:blip r:embed="rId8"/>
                      <a:srcRect/>
                      <a:stretch>
                        <a:fillRect/>
                      </a:stretch>
                    </p:blipFill>
                    <p:spPr bwMode="auto">
                      <a:xfrm>
                        <a:off x="5481253" y="1613768"/>
                        <a:ext cx="2820194" cy="415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293371954"/>
              </p:ext>
            </p:extLst>
          </p:nvPr>
        </p:nvGraphicFramePr>
        <p:xfrm>
          <a:off x="2880323" y="2306590"/>
          <a:ext cx="3352800" cy="457518"/>
        </p:xfrm>
        <a:graphic>
          <a:graphicData uri="http://schemas.openxmlformats.org/presentationml/2006/ole">
            <mc:AlternateContent xmlns:mc="http://schemas.openxmlformats.org/markup-compatibility/2006">
              <mc:Choice xmlns:v="urn:schemas-microsoft-com:vml" Requires="v">
                <p:oleObj spid="_x0000_s353296" name="Equation" r:id="rId9" imgW="2565360" imgH="380880" progId="Equation.DSMT4">
                  <p:embed/>
                </p:oleObj>
              </mc:Choice>
              <mc:Fallback>
                <p:oleObj name="Equation" r:id="rId9" imgW="2565360" imgH="380880" progId="Equation.DSMT4">
                  <p:embed/>
                  <p:pic>
                    <p:nvPicPr>
                      <p:cNvPr id="0" name="Object 11"/>
                      <p:cNvPicPr>
                        <a:picLocks noChangeAspect="1" noChangeArrowheads="1"/>
                      </p:cNvPicPr>
                      <p:nvPr/>
                    </p:nvPicPr>
                    <p:blipFill>
                      <a:blip r:embed="rId10"/>
                      <a:srcRect/>
                      <a:stretch>
                        <a:fillRect/>
                      </a:stretch>
                    </p:blipFill>
                    <p:spPr bwMode="auto">
                      <a:xfrm>
                        <a:off x="2880323" y="2306590"/>
                        <a:ext cx="3352800" cy="457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2255675979"/>
              </p:ext>
            </p:extLst>
          </p:nvPr>
        </p:nvGraphicFramePr>
        <p:xfrm>
          <a:off x="1164011" y="1625544"/>
          <a:ext cx="935037" cy="415925"/>
        </p:xfrm>
        <a:graphic>
          <a:graphicData uri="http://schemas.openxmlformats.org/presentationml/2006/ole">
            <mc:AlternateContent xmlns:mc="http://schemas.openxmlformats.org/markup-compatibility/2006">
              <mc:Choice xmlns:v="urn:schemas-microsoft-com:vml" Requires="v">
                <p:oleObj spid="_x0000_s353297" name="Equation" r:id="rId11" imgW="787320" imgH="380880" progId="Equation.DSMT4">
                  <p:embed/>
                </p:oleObj>
              </mc:Choice>
              <mc:Fallback>
                <p:oleObj name="Equation" r:id="rId11" imgW="787320" imgH="380880" progId="Equation.DSMT4">
                  <p:embed/>
                  <p:pic>
                    <p:nvPicPr>
                      <p:cNvPr id="0" name=""/>
                      <p:cNvPicPr>
                        <a:picLocks noChangeAspect="1" noChangeArrowheads="1"/>
                      </p:cNvPicPr>
                      <p:nvPr/>
                    </p:nvPicPr>
                    <p:blipFill>
                      <a:blip r:embed="rId12"/>
                      <a:srcRect/>
                      <a:stretch>
                        <a:fillRect/>
                      </a:stretch>
                    </p:blipFill>
                    <p:spPr bwMode="auto">
                      <a:xfrm>
                        <a:off x="1164011" y="1625544"/>
                        <a:ext cx="935037"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ustDataLst>
      <p:tags r:id="rId2"/>
    </p:custDataLst>
    <p:extLst>
      <p:ext uri="{BB962C8B-B14F-4D97-AF65-F5344CB8AC3E}">
        <p14:creationId xmlns:p14="http://schemas.microsoft.com/office/powerpoint/2010/main" val="3270657495"/>
      </p:ext>
    </p:extLst>
  </p:cSld>
  <p:clrMapOvr>
    <a:masterClrMapping/>
  </p:clrMapOvr>
  <mc:AlternateContent xmlns:mc="http://schemas.openxmlformats.org/markup-compatibility/2006" xmlns:p14="http://schemas.microsoft.com/office/powerpoint/2010/main">
    <mc:Choice Requires="p14">
      <p:transition spd="slow" p14:dur="2000" advTm="25936"/>
    </mc:Choice>
    <mc:Fallback xmlns="">
      <p:transition spd="slow" advTm="2593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least one solution</a:t>
            </a:r>
            <a:endParaRPr lang="en-CA" dirty="0"/>
          </a:p>
        </p:txBody>
      </p:sp>
      <p:sp>
        <p:nvSpPr>
          <p:cNvPr id="3" name="Content Placeholder 2"/>
          <p:cNvSpPr>
            <a:spLocks noGrp="1"/>
          </p:cNvSpPr>
          <p:nvPr>
            <p:ph idx="1"/>
          </p:nvPr>
        </p:nvSpPr>
        <p:spPr/>
        <p:txBody>
          <a:bodyPr/>
          <a:lstStyle/>
          <a:p>
            <a:r>
              <a:rPr lang="en-US" dirty="0" smtClean="0"/>
              <a:t>If                  is in row-echelon form and                                                ,</a:t>
            </a:r>
            <a:br>
              <a:rPr lang="en-US" dirty="0" smtClean="0"/>
            </a:br>
            <a:r>
              <a:rPr lang="en-US" dirty="0" smtClean="0"/>
              <a:t>then at least one solution exists</a:t>
            </a:r>
          </a:p>
          <a:p>
            <a:pPr lvl="1"/>
            <a:r>
              <a:rPr lang="en-US" dirty="0" smtClean="0"/>
              <a:t>We will see how to differentiate there being one unique solution and infinitely many solutions</a:t>
            </a:r>
          </a:p>
        </p:txBody>
      </p:sp>
      <p:sp>
        <p:nvSpPr>
          <p:cNvPr id="4" name="Footer Placeholder 3"/>
          <p:cNvSpPr>
            <a:spLocks noGrp="1"/>
          </p:cNvSpPr>
          <p:nvPr>
            <p:ph type="ftr" sz="quarter" idx="11"/>
          </p:nvPr>
        </p:nvSpPr>
        <p:spPr/>
        <p:txBody>
          <a:bodyPr/>
          <a:lstStyle/>
          <a:p>
            <a:r>
              <a:rPr lang="en-CA" smtClean="0"/>
              <a:t>Row-ecehlon form</a:t>
            </a:r>
            <a:endParaRPr lang="en-CA"/>
          </a:p>
        </p:txBody>
      </p:sp>
      <p:sp>
        <p:nvSpPr>
          <p:cNvPr id="5" name="Slide Number Placeholder 4"/>
          <p:cNvSpPr>
            <a:spLocks noGrp="1"/>
          </p:cNvSpPr>
          <p:nvPr>
            <p:ph type="sldNum" sz="quarter" idx="12"/>
          </p:nvPr>
        </p:nvSpPr>
        <p:spPr/>
        <p:txBody>
          <a:bodyPr/>
          <a:lstStyle/>
          <a:p>
            <a:fld id="{42EF6DC8-DA9C-4533-8A40-BB00A2545AF8}" type="slidenum">
              <a:rPr lang="en-CA" smtClean="0"/>
              <a:pPr/>
              <a:t>5</a:t>
            </a:fld>
            <a:endParaRPr lang="en-CA"/>
          </a:p>
        </p:txBody>
      </p:sp>
      <p:sp>
        <p:nvSpPr>
          <p:cNvPr id="6" name="AutoShape 2" descr="https://upload.wikimedia.org/wikipedia/commons/3/32/Map_Battle_of_the_Nile_1798-en.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7" name="Audio 6">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8382000" y="6096000"/>
            <a:ext cx="609600" cy="609600"/>
          </a:xfrm>
          <a:prstGeom prst="rect">
            <a:avLst/>
          </a:prstGeom>
        </p:spPr>
      </p:pic>
      <p:graphicFrame>
        <p:nvGraphicFramePr>
          <p:cNvPr id="8" name="Object 7"/>
          <p:cNvGraphicFramePr>
            <a:graphicFrameLocks noChangeAspect="1"/>
          </p:cNvGraphicFramePr>
          <p:nvPr>
            <p:extLst>
              <p:ext uri="{D42A27DB-BD31-4B8C-83A1-F6EECF244321}">
                <p14:modId xmlns:p14="http://schemas.microsoft.com/office/powerpoint/2010/main" val="1340398068"/>
              </p:ext>
            </p:extLst>
          </p:nvPr>
        </p:nvGraphicFramePr>
        <p:xfrm>
          <a:off x="5481253" y="1613768"/>
          <a:ext cx="2820194" cy="415608"/>
        </p:xfrm>
        <a:graphic>
          <a:graphicData uri="http://schemas.openxmlformats.org/presentationml/2006/ole">
            <mc:AlternateContent xmlns:mc="http://schemas.openxmlformats.org/markup-compatibility/2006">
              <mc:Choice xmlns:v="urn:schemas-microsoft-com:vml" Requires="v">
                <p:oleObj spid="_x0000_s355368" name="Equation" r:id="rId7" imgW="2374560" imgH="380880" progId="Equation.DSMT4">
                  <p:embed/>
                </p:oleObj>
              </mc:Choice>
              <mc:Fallback>
                <p:oleObj name="Equation" r:id="rId7" imgW="2374560" imgH="380880" progId="Equation.DSMT4">
                  <p:embed/>
                  <p:pic>
                    <p:nvPicPr>
                      <p:cNvPr id="0" name=""/>
                      <p:cNvPicPr>
                        <a:picLocks noChangeAspect="1" noChangeArrowheads="1"/>
                      </p:cNvPicPr>
                      <p:nvPr/>
                    </p:nvPicPr>
                    <p:blipFill>
                      <a:blip r:embed="rId8"/>
                      <a:srcRect/>
                      <a:stretch>
                        <a:fillRect/>
                      </a:stretch>
                    </p:blipFill>
                    <p:spPr bwMode="auto">
                      <a:xfrm>
                        <a:off x="5481253" y="1613768"/>
                        <a:ext cx="2820194" cy="415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907165156"/>
              </p:ext>
            </p:extLst>
          </p:nvPr>
        </p:nvGraphicFramePr>
        <p:xfrm>
          <a:off x="1164011" y="1625544"/>
          <a:ext cx="935037" cy="415925"/>
        </p:xfrm>
        <a:graphic>
          <a:graphicData uri="http://schemas.openxmlformats.org/presentationml/2006/ole">
            <mc:AlternateContent xmlns:mc="http://schemas.openxmlformats.org/markup-compatibility/2006">
              <mc:Choice xmlns:v="urn:schemas-microsoft-com:vml" Requires="v">
                <p:oleObj spid="_x0000_s355369" name="Equation" r:id="rId9" imgW="787320" imgH="380880" progId="Equation.DSMT4">
                  <p:embed/>
                </p:oleObj>
              </mc:Choice>
              <mc:Fallback>
                <p:oleObj name="Equation" r:id="rId9" imgW="787320" imgH="380880" progId="Equation.DSMT4">
                  <p:embed/>
                  <p:pic>
                    <p:nvPicPr>
                      <p:cNvPr id="0" name=""/>
                      <p:cNvPicPr>
                        <a:picLocks noChangeAspect="1" noChangeArrowheads="1"/>
                      </p:cNvPicPr>
                      <p:nvPr/>
                    </p:nvPicPr>
                    <p:blipFill>
                      <a:blip r:embed="rId10"/>
                      <a:srcRect/>
                      <a:stretch>
                        <a:fillRect/>
                      </a:stretch>
                    </p:blipFill>
                    <p:spPr bwMode="auto">
                      <a:xfrm>
                        <a:off x="1164011" y="1625544"/>
                        <a:ext cx="935037"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ustDataLst>
      <p:tags r:id="rId2"/>
    </p:custDataLst>
    <p:extLst>
      <p:ext uri="{BB962C8B-B14F-4D97-AF65-F5344CB8AC3E}">
        <p14:creationId xmlns:p14="http://schemas.microsoft.com/office/powerpoint/2010/main" val="3543812599"/>
      </p:ext>
    </p:extLst>
  </p:cSld>
  <p:clrMapOvr>
    <a:masterClrMapping/>
  </p:clrMapOvr>
  <mc:AlternateContent xmlns:mc="http://schemas.openxmlformats.org/markup-compatibility/2006" xmlns:p14="http://schemas.microsoft.com/office/powerpoint/2010/main">
    <mc:Choice Requires="p14">
      <p:transition spd="slow" p14:dur="2000" advTm="25936"/>
    </mc:Choice>
    <mc:Fallback xmlns="">
      <p:transition spd="slow" advTm="2593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unique solution</a:t>
            </a:r>
            <a:endParaRPr lang="en-CA" dirty="0"/>
          </a:p>
        </p:txBody>
      </p:sp>
      <p:sp>
        <p:nvSpPr>
          <p:cNvPr id="3" name="Content Placeholder 2"/>
          <p:cNvSpPr>
            <a:spLocks noGrp="1"/>
          </p:cNvSpPr>
          <p:nvPr>
            <p:ph idx="1"/>
          </p:nvPr>
        </p:nvSpPr>
        <p:spPr/>
        <p:txBody>
          <a:bodyPr/>
          <a:lstStyle/>
          <a:p>
            <a:r>
              <a:rPr lang="en-US" dirty="0" smtClean="0"/>
              <a:t>If </a:t>
            </a:r>
            <a:r>
              <a:rPr lang="en-US" i="1" dirty="0" smtClean="0"/>
              <a:t>A</a:t>
            </a:r>
            <a:r>
              <a:rPr lang="en-US" dirty="0" smtClean="0"/>
              <a:t> is </a:t>
            </a:r>
            <a:r>
              <a:rPr lang="en-US" dirty="0"/>
              <a:t>an </a:t>
            </a:r>
            <a:r>
              <a:rPr lang="en-US" i="1" dirty="0" smtClean="0">
                <a:latin typeface="Times New Roman" panose="02020603050405020304" pitchFamily="18" charset="0"/>
              </a:rPr>
              <a:t>m</a:t>
            </a:r>
            <a:r>
              <a:rPr lang="en-US" dirty="0" smtClean="0">
                <a:latin typeface="Times New Roman" panose="02020603050405020304" pitchFamily="18" charset="0"/>
              </a:rPr>
              <a:t> </a:t>
            </a:r>
            <a:r>
              <a:rPr lang="en-US" dirty="0">
                <a:latin typeface="Times New Roman" panose="02020603050405020304" pitchFamily="18" charset="0"/>
              </a:rPr>
              <a:t>× </a:t>
            </a:r>
            <a:r>
              <a:rPr lang="en-US" i="1" dirty="0">
                <a:latin typeface="Times New Roman" panose="02020603050405020304" pitchFamily="18" charset="0"/>
              </a:rPr>
              <a:t>n</a:t>
            </a:r>
            <a:r>
              <a:rPr lang="en-US" dirty="0">
                <a:latin typeface="Times New Roman" panose="02020603050405020304" pitchFamily="18" charset="0"/>
              </a:rPr>
              <a:t> </a:t>
            </a:r>
            <a:r>
              <a:rPr lang="en-US" dirty="0" smtClean="0"/>
              <a:t>matrix (meaning, there are </a:t>
            </a:r>
            <a:r>
              <a:rPr lang="en-US" i="1" dirty="0" smtClean="0"/>
              <a:t>n</a:t>
            </a:r>
            <a:r>
              <a:rPr lang="en-US" dirty="0" smtClean="0"/>
              <a:t> unknowns) and the augmented matrix                 is in row-echelon form,</a:t>
            </a:r>
          </a:p>
          <a:p>
            <a:pPr marL="0" indent="0">
              <a:buNone/>
            </a:pPr>
            <a:r>
              <a:rPr lang="en-US" dirty="0"/>
              <a:t>	</a:t>
            </a:r>
            <a:r>
              <a:rPr lang="en-US" dirty="0" smtClean="0"/>
              <a:t>a unique solution exists if and only if</a:t>
            </a:r>
          </a:p>
          <a:p>
            <a:pPr marL="0" indent="0">
              <a:buNone/>
            </a:pPr>
            <a:endParaRPr lang="en-US" dirty="0"/>
          </a:p>
          <a:p>
            <a:pPr lvl="1"/>
            <a:r>
              <a:rPr lang="en-US" dirty="0" smtClean="0"/>
              <a:t>We can find the solution with backward substitution</a:t>
            </a:r>
          </a:p>
          <a:p>
            <a:pPr lvl="1"/>
            <a:endParaRPr lang="en-US" dirty="0"/>
          </a:p>
          <a:p>
            <a:r>
              <a:rPr lang="en-US" dirty="0" smtClean="0"/>
              <a:t>If the rank is </a:t>
            </a:r>
            <a:r>
              <a:rPr lang="en-US" i="1" dirty="0" smtClean="0"/>
              <a:t>n</a:t>
            </a:r>
            <a:r>
              <a:rPr lang="en-US" dirty="0" smtClean="0"/>
              <a:t>, then there must be </a:t>
            </a:r>
            <a:r>
              <a:rPr lang="en-US" i="1" dirty="0" smtClean="0"/>
              <a:t>n</a:t>
            </a:r>
            <a:r>
              <a:rPr lang="en-US" dirty="0" smtClean="0"/>
              <a:t> leading non-zero entries</a:t>
            </a:r>
          </a:p>
          <a:p>
            <a:pPr lvl="1"/>
            <a:r>
              <a:rPr lang="en-US" dirty="0" smtClean="0"/>
              <a:t>If there are </a:t>
            </a:r>
            <a:r>
              <a:rPr lang="en-US" i="1" dirty="0" smtClean="0"/>
              <a:t>n</a:t>
            </a:r>
            <a:r>
              <a:rPr lang="en-US" dirty="0" smtClean="0"/>
              <a:t> columns of </a:t>
            </a:r>
            <a:r>
              <a:rPr lang="en-US" i="1" dirty="0" smtClean="0"/>
              <a:t>A</a:t>
            </a:r>
            <a:r>
              <a:rPr lang="en-US" dirty="0" smtClean="0"/>
              <a:t>, then because the matrix is in row-echelon form, each column must have a leading non-zero entry</a:t>
            </a:r>
          </a:p>
          <a:p>
            <a:pPr lvl="1"/>
            <a:r>
              <a:rPr lang="en-US" dirty="0" smtClean="0"/>
              <a:t>Thus, </a:t>
            </a:r>
            <a:r>
              <a:rPr lang="en-US" i="1" dirty="0" smtClean="0"/>
              <a:t>A</a:t>
            </a:r>
            <a:r>
              <a:rPr lang="en-US" dirty="0" smtClean="0"/>
              <a:t> must be an upper-triangular matrix with no non-zero entries on the diagonal</a:t>
            </a:r>
          </a:p>
        </p:txBody>
      </p:sp>
      <p:sp>
        <p:nvSpPr>
          <p:cNvPr id="4" name="Footer Placeholder 3"/>
          <p:cNvSpPr>
            <a:spLocks noGrp="1"/>
          </p:cNvSpPr>
          <p:nvPr>
            <p:ph type="ftr" sz="quarter" idx="11"/>
          </p:nvPr>
        </p:nvSpPr>
        <p:spPr/>
        <p:txBody>
          <a:bodyPr/>
          <a:lstStyle/>
          <a:p>
            <a:r>
              <a:rPr lang="en-CA" smtClean="0"/>
              <a:t>Row-ecehlon form</a:t>
            </a:r>
            <a:endParaRPr lang="en-CA"/>
          </a:p>
        </p:txBody>
      </p:sp>
      <p:sp>
        <p:nvSpPr>
          <p:cNvPr id="5" name="Slide Number Placeholder 4"/>
          <p:cNvSpPr>
            <a:spLocks noGrp="1"/>
          </p:cNvSpPr>
          <p:nvPr>
            <p:ph type="sldNum" sz="quarter" idx="12"/>
          </p:nvPr>
        </p:nvSpPr>
        <p:spPr/>
        <p:txBody>
          <a:bodyPr/>
          <a:lstStyle/>
          <a:p>
            <a:fld id="{42EF6DC8-DA9C-4533-8A40-BB00A2545AF8}" type="slidenum">
              <a:rPr lang="en-CA" smtClean="0"/>
              <a:pPr/>
              <a:t>6</a:t>
            </a:fld>
            <a:endParaRPr lang="en-CA"/>
          </a:p>
        </p:txBody>
      </p:sp>
      <p:sp>
        <p:nvSpPr>
          <p:cNvPr id="6" name="AutoShape 2" descr="https://upload.wikimedia.org/wikipedia/commons/3/32/Map_Battle_of_the_Nile_1798-en.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7" name="Audio 6">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8382000" y="6096000"/>
            <a:ext cx="609600" cy="609600"/>
          </a:xfrm>
          <a:prstGeom prst="rect">
            <a:avLst/>
          </a:prstGeom>
        </p:spPr>
      </p:pic>
      <p:graphicFrame>
        <p:nvGraphicFramePr>
          <p:cNvPr id="8" name="Object 7"/>
          <p:cNvGraphicFramePr>
            <a:graphicFrameLocks noChangeAspect="1"/>
          </p:cNvGraphicFramePr>
          <p:nvPr>
            <p:extLst>
              <p:ext uri="{D42A27DB-BD31-4B8C-83A1-F6EECF244321}">
                <p14:modId xmlns:p14="http://schemas.microsoft.com/office/powerpoint/2010/main" val="567340623"/>
              </p:ext>
            </p:extLst>
          </p:nvPr>
        </p:nvGraphicFramePr>
        <p:xfrm>
          <a:off x="5855970" y="2366291"/>
          <a:ext cx="1962150" cy="415925"/>
        </p:xfrm>
        <a:graphic>
          <a:graphicData uri="http://schemas.openxmlformats.org/presentationml/2006/ole">
            <mc:AlternateContent xmlns:mc="http://schemas.openxmlformats.org/markup-compatibility/2006">
              <mc:Choice xmlns:v="urn:schemas-microsoft-com:vml" Requires="v">
                <p:oleObj spid="_x0000_s356363" name="Equation" r:id="rId7" imgW="1650960" imgH="380880" progId="Equation.DSMT4">
                  <p:embed/>
                </p:oleObj>
              </mc:Choice>
              <mc:Fallback>
                <p:oleObj name="Equation" r:id="rId7" imgW="1650960" imgH="380880" progId="Equation.DSMT4">
                  <p:embed/>
                  <p:pic>
                    <p:nvPicPr>
                      <p:cNvPr id="0" name=""/>
                      <p:cNvPicPr>
                        <a:picLocks noChangeAspect="1" noChangeArrowheads="1"/>
                      </p:cNvPicPr>
                      <p:nvPr/>
                    </p:nvPicPr>
                    <p:blipFill>
                      <a:blip r:embed="rId8"/>
                      <a:srcRect/>
                      <a:stretch>
                        <a:fillRect/>
                      </a:stretch>
                    </p:blipFill>
                    <p:spPr bwMode="auto">
                      <a:xfrm>
                        <a:off x="5855970" y="2366291"/>
                        <a:ext cx="196215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506494575"/>
              </p:ext>
            </p:extLst>
          </p:nvPr>
        </p:nvGraphicFramePr>
        <p:xfrm>
          <a:off x="3132661" y="1980547"/>
          <a:ext cx="935037" cy="415925"/>
        </p:xfrm>
        <a:graphic>
          <a:graphicData uri="http://schemas.openxmlformats.org/presentationml/2006/ole">
            <mc:AlternateContent xmlns:mc="http://schemas.openxmlformats.org/markup-compatibility/2006">
              <mc:Choice xmlns:v="urn:schemas-microsoft-com:vml" Requires="v">
                <p:oleObj spid="_x0000_s356364" name="Equation" r:id="rId9" imgW="787320" imgH="380880" progId="Equation.DSMT4">
                  <p:embed/>
                </p:oleObj>
              </mc:Choice>
              <mc:Fallback>
                <p:oleObj name="Equation" r:id="rId9" imgW="787320" imgH="380880" progId="Equation.DSMT4">
                  <p:embed/>
                  <p:pic>
                    <p:nvPicPr>
                      <p:cNvPr id="0" name=""/>
                      <p:cNvPicPr>
                        <a:picLocks noChangeAspect="1" noChangeArrowheads="1"/>
                      </p:cNvPicPr>
                      <p:nvPr/>
                    </p:nvPicPr>
                    <p:blipFill>
                      <a:blip r:embed="rId10"/>
                      <a:srcRect/>
                      <a:stretch>
                        <a:fillRect/>
                      </a:stretch>
                    </p:blipFill>
                    <p:spPr bwMode="auto">
                      <a:xfrm>
                        <a:off x="3132661" y="1980547"/>
                        <a:ext cx="935037"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ustDataLst>
      <p:tags r:id="rId2"/>
    </p:custDataLst>
    <p:extLst>
      <p:ext uri="{BB962C8B-B14F-4D97-AF65-F5344CB8AC3E}">
        <p14:creationId xmlns:p14="http://schemas.microsoft.com/office/powerpoint/2010/main" val="738252274"/>
      </p:ext>
    </p:extLst>
  </p:cSld>
  <p:clrMapOvr>
    <a:masterClrMapping/>
  </p:clrMapOvr>
  <mc:AlternateContent xmlns:mc="http://schemas.openxmlformats.org/markup-compatibility/2006" xmlns:p14="http://schemas.microsoft.com/office/powerpoint/2010/main">
    <mc:Choice Requires="p14">
      <p:transition spd="slow" p14:dur="2000" advTm="25936"/>
    </mc:Choice>
    <mc:Fallback xmlns="">
      <p:transition spd="slow" advTm="2593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unique solution</a:t>
            </a:r>
            <a:endParaRPr lang="en-CA" dirty="0"/>
          </a:p>
        </p:txBody>
      </p:sp>
      <p:sp>
        <p:nvSpPr>
          <p:cNvPr id="3" name="Content Placeholder 2"/>
          <p:cNvSpPr>
            <a:spLocks noGrp="1"/>
          </p:cNvSpPr>
          <p:nvPr>
            <p:ph idx="1"/>
          </p:nvPr>
        </p:nvSpPr>
        <p:spPr>
          <a:xfrm>
            <a:off x="457200" y="1600200"/>
            <a:ext cx="8382000" cy="4525963"/>
          </a:xfrm>
        </p:spPr>
        <p:txBody>
          <a:bodyPr/>
          <a:lstStyle/>
          <a:p>
            <a:r>
              <a:rPr lang="en-US" dirty="0" smtClean="0"/>
              <a:t>For example, here </a:t>
            </a:r>
            <a:r>
              <a:rPr lang="en-US" i="1" dirty="0" smtClean="0"/>
              <a:t>A</a:t>
            </a:r>
            <a:r>
              <a:rPr lang="en-US" dirty="0" smtClean="0"/>
              <a:t> is </a:t>
            </a:r>
            <a:r>
              <a:rPr lang="en-US" dirty="0" smtClean="0">
                <a:latin typeface="Times New Roman" panose="02020603050405020304" pitchFamily="18" charset="0"/>
              </a:rPr>
              <a:t>2 </a:t>
            </a:r>
            <a:r>
              <a:rPr lang="en-US" dirty="0">
                <a:latin typeface="Times New Roman" panose="02020603050405020304" pitchFamily="18" charset="0"/>
              </a:rPr>
              <a:t>× </a:t>
            </a:r>
            <a:r>
              <a:rPr lang="en-US" dirty="0" smtClean="0">
                <a:latin typeface="Times New Roman" panose="02020603050405020304" pitchFamily="18" charset="0"/>
              </a:rPr>
              <a:t>2</a:t>
            </a:r>
            <a:r>
              <a:rPr lang="en-US" dirty="0" smtClean="0"/>
              <a:t>,  the augmented matrix</a:t>
            </a:r>
            <a:r>
              <a:rPr lang="en-US" dirty="0" smtClean="0">
                <a:latin typeface="Times New Roman" panose="02020603050405020304" pitchFamily="18" charset="0"/>
              </a:rPr>
              <a:t> is in row-echelon form, and the rank of </a:t>
            </a:r>
            <a:r>
              <a:rPr lang="en-US" i="1" dirty="0" smtClean="0">
                <a:latin typeface="Times New Roman" panose="02020603050405020304" pitchFamily="18" charset="0"/>
              </a:rPr>
              <a:t>A</a:t>
            </a:r>
            <a:r>
              <a:rPr lang="en-US" dirty="0" smtClean="0">
                <a:latin typeface="Times New Roman" panose="02020603050405020304" pitchFamily="18" charset="0"/>
              </a:rPr>
              <a:t> equals the rank of the augmented matrix</a:t>
            </a:r>
          </a:p>
          <a:p>
            <a:endParaRPr lang="en-US" dirty="0">
              <a:latin typeface="Times New Roman" panose="02020603050405020304" pitchFamily="18" charset="0"/>
            </a:endParaRPr>
          </a:p>
          <a:p>
            <a:endParaRPr lang="en-US" dirty="0" smtClean="0">
              <a:latin typeface="Times New Roman" panose="02020603050405020304" pitchFamily="18" charset="0"/>
            </a:endParaRPr>
          </a:p>
          <a:p>
            <a:endParaRPr lang="en-US" dirty="0">
              <a:latin typeface="Times New Roman" panose="02020603050405020304" pitchFamily="18" charset="0"/>
            </a:endParaRPr>
          </a:p>
          <a:p>
            <a:endParaRPr lang="en-US" dirty="0" smtClean="0">
              <a:latin typeface="Times New Roman" panose="02020603050405020304" pitchFamily="18" charset="0"/>
            </a:endParaRPr>
          </a:p>
          <a:p>
            <a:endParaRPr lang="en-US" dirty="0">
              <a:latin typeface="Times New Roman" panose="02020603050405020304" pitchFamily="18" charset="0"/>
            </a:endParaRPr>
          </a:p>
          <a:p>
            <a:pPr lvl="1"/>
            <a:endParaRPr lang="en-US" dirty="0" smtClean="0">
              <a:latin typeface="Times New Roman" panose="02020603050405020304" pitchFamily="18" charset="0"/>
            </a:endParaRPr>
          </a:p>
          <a:p>
            <a:pPr lvl="1"/>
            <a:r>
              <a:rPr lang="en-US" dirty="0" smtClean="0">
                <a:latin typeface="Times New Roman" panose="02020603050405020304" pitchFamily="18" charset="0"/>
              </a:rPr>
              <a:t>The solution vector is </a:t>
            </a:r>
            <a:endParaRPr lang="en-US" dirty="0" smtClean="0"/>
          </a:p>
        </p:txBody>
      </p:sp>
      <p:sp>
        <p:nvSpPr>
          <p:cNvPr id="4" name="Footer Placeholder 3"/>
          <p:cNvSpPr>
            <a:spLocks noGrp="1"/>
          </p:cNvSpPr>
          <p:nvPr>
            <p:ph type="ftr" sz="quarter" idx="11"/>
          </p:nvPr>
        </p:nvSpPr>
        <p:spPr/>
        <p:txBody>
          <a:bodyPr/>
          <a:lstStyle/>
          <a:p>
            <a:r>
              <a:rPr lang="en-CA" smtClean="0"/>
              <a:t>Row-ecehlon form</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7</a:t>
            </a:fld>
            <a:endParaRPr lang="en-CA"/>
          </a:p>
        </p:txBody>
      </p:sp>
      <p:pic>
        <p:nvPicPr>
          <p:cNvPr id="7" name="Audio 6">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8382000" y="6096000"/>
            <a:ext cx="609600" cy="609600"/>
          </a:xfrm>
          <a:prstGeom prst="rect">
            <a:avLst/>
          </a:prstGeom>
        </p:spPr>
      </p:pic>
      <p:graphicFrame>
        <p:nvGraphicFramePr>
          <p:cNvPr id="5" name="Object 4"/>
          <p:cNvGraphicFramePr>
            <a:graphicFrameLocks noChangeAspect="1"/>
          </p:cNvGraphicFramePr>
          <p:nvPr>
            <p:extLst>
              <p:ext uri="{D42A27DB-BD31-4B8C-83A1-F6EECF244321}">
                <p14:modId xmlns:p14="http://schemas.microsoft.com/office/powerpoint/2010/main" val="700432168"/>
              </p:ext>
            </p:extLst>
          </p:nvPr>
        </p:nvGraphicFramePr>
        <p:xfrm>
          <a:off x="1401987" y="2983940"/>
          <a:ext cx="2036762" cy="803275"/>
        </p:xfrm>
        <a:graphic>
          <a:graphicData uri="http://schemas.openxmlformats.org/presentationml/2006/ole">
            <mc:AlternateContent xmlns:mc="http://schemas.openxmlformats.org/markup-compatibility/2006">
              <mc:Choice xmlns:v="urn:schemas-microsoft-com:vml" Requires="v">
                <p:oleObj spid="_x0000_s361491" name="Equation" r:id="rId7" imgW="1714320" imgH="736560" progId="Equation.DSMT4">
                  <p:embed/>
                </p:oleObj>
              </mc:Choice>
              <mc:Fallback>
                <p:oleObj name="Equation" r:id="rId7" imgW="1714320" imgH="736560" progId="Equation.DSMT4">
                  <p:embed/>
                  <p:pic>
                    <p:nvPicPr>
                      <p:cNvPr id="0" name=""/>
                      <p:cNvPicPr>
                        <a:picLocks noChangeAspect="1" noChangeArrowheads="1"/>
                      </p:cNvPicPr>
                      <p:nvPr/>
                    </p:nvPicPr>
                    <p:blipFill>
                      <a:blip r:embed="rId8"/>
                      <a:srcRect/>
                      <a:stretch>
                        <a:fillRect/>
                      </a:stretch>
                    </p:blipFill>
                    <p:spPr bwMode="auto">
                      <a:xfrm>
                        <a:off x="1401987" y="2983940"/>
                        <a:ext cx="2036762"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1421440166"/>
              </p:ext>
            </p:extLst>
          </p:nvPr>
        </p:nvGraphicFramePr>
        <p:xfrm>
          <a:off x="5119688" y="2346325"/>
          <a:ext cx="1296987" cy="360363"/>
        </p:xfrm>
        <a:graphic>
          <a:graphicData uri="http://schemas.openxmlformats.org/presentationml/2006/ole">
            <mc:AlternateContent xmlns:mc="http://schemas.openxmlformats.org/markup-compatibility/2006">
              <mc:Choice xmlns:v="urn:schemas-microsoft-com:vml" Requires="v">
                <p:oleObj spid="_x0000_s361492" name="Equation" r:id="rId9" imgW="1091880" imgH="330120" progId="Equation.DSMT4">
                  <p:embed/>
                </p:oleObj>
              </mc:Choice>
              <mc:Fallback>
                <p:oleObj name="Equation" r:id="rId9" imgW="1091880" imgH="330120" progId="Equation.DSMT4">
                  <p:embed/>
                  <p:pic>
                    <p:nvPicPr>
                      <p:cNvPr id="0" name=""/>
                      <p:cNvPicPr>
                        <a:picLocks noChangeAspect="1" noChangeArrowheads="1"/>
                      </p:cNvPicPr>
                      <p:nvPr/>
                    </p:nvPicPr>
                    <p:blipFill>
                      <a:blip r:embed="rId10"/>
                      <a:srcRect/>
                      <a:stretch>
                        <a:fillRect/>
                      </a:stretch>
                    </p:blipFill>
                    <p:spPr bwMode="auto">
                      <a:xfrm>
                        <a:off x="5119688" y="2346325"/>
                        <a:ext cx="1296987"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282390007"/>
              </p:ext>
            </p:extLst>
          </p:nvPr>
        </p:nvGraphicFramePr>
        <p:xfrm>
          <a:off x="5260393" y="2794355"/>
          <a:ext cx="1149350" cy="360362"/>
        </p:xfrm>
        <a:graphic>
          <a:graphicData uri="http://schemas.openxmlformats.org/presentationml/2006/ole">
            <mc:AlternateContent xmlns:mc="http://schemas.openxmlformats.org/markup-compatibility/2006">
              <mc:Choice xmlns:v="urn:schemas-microsoft-com:vml" Requires="v">
                <p:oleObj spid="_x0000_s361493" name="Equation" r:id="rId11" imgW="965160" imgH="330120" progId="Equation.DSMT4">
                  <p:embed/>
                </p:oleObj>
              </mc:Choice>
              <mc:Fallback>
                <p:oleObj name="Equation" r:id="rId11" imgW="965160" imgH="330120" progId="Equation.DSMT4">
                  <p:embed/>
                  <p:pic>
                    <p:nvPicPr>
                      <p:cNvPr id="0" name=""/>
                      <p:cNvPicPr>
                        <a:picLocks noChangeAspect="1" noChangeArrowheads="1"/>
                      </p:cNvPicPr>
                      <p:nvPr/>
                    </p:nvPicPr>
                    <p:blipFill>
                      <a:blip r:embed="rId12"/>
                      <a:srcRect/>
                      <a:stretch>
                        <a:fillRect/>
                      </a:stretch>
                    </p:blipFill>
                    <p:spPr bwMode="auto">
                      <a:xfrm>
                        <a:off x="5260393" y="2794355"/>
                        <a:ext cx="114935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4192538523"/>
              </p:ext>
            </p:extLst>
          </p:nvPr>
        </p:nvGraphicFramePr>
        <p:xfrm>
          <a:off x="5223399" y="3725863"/>
          <a:ext cx="1782763" cy="360362"/>
        </p:xfrm>
        <a:graphic>
          <a:graphicData uri="http://schemas.openxmlformats.org/presentationml/2006/ole">
            <mc:AlternateContent xmlns:mc="http://schemas.openxmlformats.org/markup-compatibility/2006">
              <mc:Choice xmlns:v="urn:schemas-microsoft-com:vml" Requires="v">
                <p:oleObj spid="_x0000_s361494" name="Equation" r:id="rId13" imgW="1498320" imgH="330120" progId="Equation.DSMT4">
                  <p:embed/>
                </p:oleObj>
              </mc:Choice>
              <mc:Fallback>
                <p:oleObj name="Equation" r:id="rId13" imgW="1498320" imgH="330120" progId="Equation.DSMT4">
                  <p:embed/>
                  <p:pic>
                    <p:nvPicPr>
                      <p:cNvPr id="0" name=""/>
                      <p:cNvPicPr>
                        <a:picLocks noChangeAspect="1" noChangeArrowheads="1"/>
                      </p:cNvPicPr>
                      <p:nvPr/>
                    </p:nvPicPr>
                    <p:blipFill>
                      <a:blip r:embed="rId14"/>
                      <a:srcRect/>
                      <a:stretch>
                        <a:fillRect/>
                      </a:stretch>
                    </p:blipFill>
                    <p:spPr bwMode="auto">
                      <a:xfrm>
                        <a:off x="5223399" y="3725863"/>
                        <a:ext cx="1782763"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1967658523"/>
              </p:ext>
            </p:extLst>
          </p:nvPr>
        </p:nvGraphicFramePr>
        <p:xfrm>
          <a:off x="6068284" y="5345822"/>
          <a:ext cx="1131888" cy="360362"/>
        </p:xfrm>
        <a:graphic>
          <a:graphicData uri="http://schemas.openxmlformats.org/presentationml/2006/ole">
            <mc:AlternateContent xmlns:mc="http://schemas.openxmlformats.org/markup-compatibility/2006">
              <mc:Choice xmlns:v="urn:schemas-microsoft-com:vml" Requires="v">
                <p:oleObj spid="_x0000_s361495" name="Equation" r:id="rId15" imgW="952200" imgH="330120" progId="Equation.DSMT4">
                  <p:embed/>
                </p:oleObj>
              </mc:Choice>
              <mc:Fallback>
                <p:oleObj name="Equation" r:id="rId15" imgW="952200" imgH="330120" progId="Equation.DSMT4">
                  <p:embed/>
                  <p:pic>
                    <p:nvPicPr>
                      <p:cNvPr id="0" name=""/>
                      <p:cNvPicPr>
                        <a:picLocks noChangeAspect="1" noChangeArrowheads="1"/>
                      </p:cNvPicPr>
                      <p:nvPr/>
                    </p:nvPicPr>
                    <p:blipFill>
                      <a:blip r:embed="rId16"/>
                      <a:srcRect/>
                      <a:stretch>
                        <a:fillRect/>
                      </a:stretch>
                    </p:blipFill>
                    <p:spPr bwMode="auto">
                      <a:xfrm>
                        <a:off x="6068284" y="5345822"/>
                        <a:ext cx="1131888"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6" name="Object 25"/>
          <p:cNvGraphicFramePr>
            <a:graphicFrameLocks noChangeAspect="1"/>
          </p:cNvGraphicFramePr>
          <p:nvPr>
            <p:extLst>
              <p:ext uri="{D42A27DB-BD31-4B8C-83A1-F6EECF244321}">
                <p14:modId xmlns:p14="http://schemas.microsoft.com/office/powerpoint/2010/main" val="2147538569"/>
              </p:ext>
            </p:extLst>
          </p:nvPr>
        </p:nvGraphicFramePr>
        <p:xfrm>
          <a:off x="3652950" y="4895980"/>
          <a:ext cx="1344612" cy="801687"/>
        </p:xfrm>
        <a:graphic>
          <a:graphicData uri="http://schemas.openxmlformats.org/presentationml/2006/ole">
            <mc:AlternateContent xmlns:mc="http://schemas.openxmlformats.org/markup-compatibility/2006">
              <mc:Choice xmlns:v="urn:schemas-microsoft-com:vml" Requires="v">
                <p:oleObj spid="_x0000_s361496" name="Equation" r:id="rId17" imgW="1130040" imgH="736560" progId="Equation.DSMT4">
                  <p:embed/>
                </p:oleObj>
              </mc:Choice>
              <mc:Fallback>
                <p:oleObj name="Equation" r:id="rId17" imgW="1130040" imgH="736560" progId="Equation.DSMT4">
                  <p:embed/>
                  <p:pic>
                    <p:nvPicPr>
                      <p:cNvPr id="0" name=""/>
                      <p:cNvPicPr>
                        <a:picLocks noChangeAspect="1" noChangeArrowheads="1"/>
                      </p:cNvPicPr>
                      <p:nvPr/>
                    </p:nvPicPr>
                    <p:blipFill>
                      <a:blip r:embed="rId18"/>
                      <a:srcRect/>
                      <a:stretch>
                        <a:fillRect/>
                      </a:stretch>
                    </p:blipFill>
                    <p:spPr bwMode="auto">
                      <a:xfrm>
                        <a:off x="3652950" y="4895980"/>
                        <a:ext cx="1344612"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1754233573"/>
              </p:ext>
            </p:extLst>
          </p:nvPr>
        </p:nvGraphicFramePr>
        <p:xfrm>
          <a:off x="4714400" y="4131235"/>
          <a:ext cx="2311400" cy="415925"/>
        </p:xfrm>
        <a:graphic>
          <a:graphicData uri="http://schemas.openxmlformats.org/presentationml/2006/ole">
            <mc:AlternateContent xmlns:mc="http://schemas.openxmlformats.org/markup-compatibility/2006">
              <mc:Choice xmlns:v="urn:schemas-microsoft-com:vml" Requires="v">
                <p:oleObj spid="_x0000_s361497" name="Equation" r:id="rId19" imgW="1942920" imgH="380880" progId="Equation.DSMT4">
                  <p:embed/>
                </p:oleObj>
              </mc:Choice>
              <mc:Fallback>
                <p:oleObj name="Equation" r:id="rId19" imgW="1942920" imgH="380880" progId="Equation.DSMT4">
                  <p:embed/>
                  <p:pic>
                    <p:nvPicPr>
                      <p:cNvPr id="0" name=""/>
                      <p:cNvPicPr>
                        <a:picLocks noChangeAspect="1" noChangeArrowheads="1"/>
                      </p:cNvPicPr>
                      <p:nvPr/>
                    </p:nvPicPr>
                    <p:blipFill>
                      <a:blip r:embed="rId20"/>
                      <a:srcRect/>
                      <a:stretch>
                        <a:fillRect/>
                      </a:stretch>
                    </p:blipFill>
                    <p:spPr bwMode="auto">
                      <a:xfrm>
                        <a:off x="4714400" y="4131235"/>
                        <a:ext cx="23114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75730480"/>
              </p:ext>
            </p:extLst>
          </p:nvPr>
        </p:nvGraphicFramePr>
        <p:xfrm>
          <a:off x="5943076" y="4495800"/>
          <a:ext cx="1708150" cy="723900"/>
        </p:xfrm>
        <a:graphic>
          <a:graphicData uri="http://schemas.openxmlformats.org/presentationml/2006/ole">
            <mc:AlternateContent xmlns:mc="http://schemas.openxmlformats.org/markup-compatibility/2006">
              <mc:Choice xmlns:v="urn:schemas-microsoft-com:vml" Requires="v">
                <p:oleObj spid="_x0000_s361498" name="Equation" r:id="rId21" imgW="1434960" imgH="660240" progId="Equation.DSMT4">
                  <p:embed/>
                </p:oleObj>
              </mc:Choice>
              <mc:Fallback>
                <p:oleObj name="Equation" r:id="rId21" imgW="1434960" imgH="660240" progId="Equation.DSMT4">
                  <p:embed/>
                  <p:pic>
                    <p:nvPicPr>
                      <p:cNvPr id="0" name=""/>
                      <p:cNvPicPr>
                        <a:picLocks noChangeAspect="1" noChangeArrowheads="1"/>
                      </p:cNvPicPr>
                      <p:nvPr/>
                    </p:nvPicPr>
                    <p:blipFill>
                      <a:blip r:embed="rId22"/>
                      <a:srcRect/>
                      <a:stretch>
                        <a:fillRect/>
                      </a:stretch>
                    </p:blipFill>
                    <p:spPr bwMode="auto">
                      <a:xfrm>
                        <a:off x="5943076" y="4495800"/>
                        <a:ext cx="170815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ustDataLst>
      <p:tags r:id="rId2"/>
    </p:custDataLst>
    <p:extLst>
      <p:ext uri="{BB962C8B-B14F-4D97-AF65-F5344CB8AC3E}">
        <p14:creationId xmlns:p14="http://schemas.microsoft.com/office/powerpoint/2010/main" val="2628761912"/>
      </p:ext>
    </p:extLst>
  </p:cSld>
  <p:clrMapOvr>
    <a:masterClrMapping/>
  </p:clrMapOvr>
  <mc:AlternateContent xmlns:mc="http://schemas.openxmlformats.org/markup-compatibility/2006" xmlns:p14="http://schemas.microsoft.com/office/powerpoint/2010/main">
    <mc:Choice Requires="p14">
      <p:transition spd="slow" p14:dur="2000" advTm="51767"/>
    </mc:Choice>
    <mc:Fallback xmlns="">
      <p:transition spd="slow" advTm="5176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3" fill="hold" display="0">
                  <p:stCondLst>
                    <p:cond delay="indefinite"/>
                  </p:stCondLst>
                  <p:endCondLst>
                    <p:cond evt="onStopAudio" delay="0">
                      <p:tgtEl>
                        <p:sldTgt/>
                      </p:tgtEl>
                    </p:cond>
                  </p:endCondLst>
                </p:cTn>
                <p:tgtEl>
                  <p:spTgt spid="7"/>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unique solution</a:t>
            </a:r>
            <a:endParaRPr lang="en-CA" dirty="0"/>
          </a:p>
        </p:txBody>
      </p:sp>
      <p:sp>
        <p:nvSpPr>
          <p:cNvPr id="3" name="Content Placeholder 2"/>
          <p:cNvSpPr>
            <a:spLocks noGrp="1"/>
          </p:cNvSpPr>
          <p:nvPr>
            <p:ph idx="1"/>
          </p:nvPr>
        </p:nvSpPr>
        <p:spPr>
          <a:xfrm>
            <a:off x="457200" y="1600200"/>
            <a:ext cx="8382000" cy="4525963"/>
          </a:xfrm>
        </p:spPr>
        <p:txBody>
          <a:bodyPr/>
          <a:lstStyle/>
          <a:p>
            <a:r>
              <a:rPr lang="en-US" dirty="0" smtClean="0"/>
              <a:t>For example, here </a:t>
            </a:r>
            <a:r>
              <a:rPr lang="en-US" i="1" dirty="0" smtClean="0"/>
              <a:t>A</a:t>
            </a:r>
            <a:r>
              <a:rPr lang="en-US" dirty="0" smtClean="0"/>
              <a:t> is </a:t>
            </a:r>
            <a:r>
              <a:rPr lang="en-US" dirty="0" smtClean="0">
                <a:latin typeface="Times New Roman" panose="02020603050405020304" pitchFamily="18" charset="0"/>
              </a:rPr>
              <a:t>4 </a:t>
            </a:r>
            <a:r>
              <a:rPr lang="en-US" dirty="0">
                <a:latin typeface="Times New Roman" panose="02020603050405020304" pitchFamily="18" charset="0"/>
              </a:rPr>
              <a:t>× </a:t>
            </a:r>
            <a:r>
              <a:rPr lang="en-US" dirty="0" smtClean="0">
                <a:latin typeface="Times New Roman" panose="02020603050405020304" pitchFamily="18" charset="0"/>
              </a:rPr>
              <a:t>4</a:t>
            </a:r>
            <a:r>
              <a:rPr lang="en-US" dirty="0" smtClean="0"/>
              <a:t>,  the augmented matrix</a:t>
            </a:r>
            <a:r>
              <a:rPr lang="en-US" dirty="0" smtClean="0">
                <a:latin typeface="Times New Roman" panose="02020603050405020304" pitchFamily="18" charset="0"/>
              </a:rPr>
              <a:t> is in row-echelon form, and the rank of </a:t>
            </a:r>
            <a:r>
              <a:rPr lang="en-US" i="1" dirty="0" smtClean="0">
                <a:latin typeface="Times New Roman" panose="02020603050405020304" pitchFamily="18" charset="0"/>
              </a:rPr>
              <a:t>A</a:t>
            </a:r>
            <a:r>
              <a:rPr lang="en-US" dirty="0" smtClean="0">
                <a:latin typeface="Times New Roman" panose="02020603050405020304" pitchFamily="18" charset="0"/>
              </a:rPr>
              <a:t> equals the rank of the augmented matrix</a:t>
            </a:r>
          </a:p>
          <a:p>
            <a:endParaRPr lang="en-US" dirty="0">
              <a:latin typeface="Times New Roman" panose="02020603050405020304" pitchFamily="18" charset="0"/>
            </a:endParaRPr>
          </a:p>
          <a:p>
            <a:endParaRPr lang="en-US" dirty="0" smtClean="0">
              <a:latin typeface="Times New Roman" panose="02020603050405020304" pitchFamily="18" charset="0"/>
            </a:endParaRPr>
          </a:p>
          <a:p>
            <a:endParaRPr lang="en-US" dirty="0">
              <a:latin typeface="Times New Roman" panose="02020603050405020304" pitchFamily="18" charset="0"/>
            </a:endParaRPr>
          </a:p>
          <a:p>
            <a:endParaRPr lang="en-US" dirty="0" smtClean="0">
              <a:latin typeface="Times New Roman" panose="02020603050405020304" pitchFamily="18" charset="0"/>
            </a:endParaRPr>
          </a:p>
          <a:p>
            <a:endParaRPr lang="en-US" dirty="0">
              <a:latin typeface="Times New Roman" panose="02020603050405020304" pitchFamily="18" charset="0"/>
            </a:endParaRPr>
          </a:p>
          <a:p>
            <a:pPr lvl="1"/>
            <a:endParaRPr lang="en-US" dirty="0" smtClean="0">
              <a:latin typeface="Times New Roman" panose="02020603050405020304" pitchFamily="18" charset="0"/>
            </a:endParaRPr>
          </a:p>
          <a:p>
            <a:pPr marL="457200" lvl="1" indent="0">
              <a:buNone/>
            </a:pPr>
            <a:endParaRPr lang="en-US" dirty="0" smtClean="0"/>
          </a:p>
        </p:txBody>
      </p:sp>
      <p:sp>
        <p:nvSpPr>
          <p:cNvPr id="4" name="Footer Placeholder 3"/>
          <p:cNvSpPr>
            <a:spLocks noGrp="1"/>
          </p:cNvSpPr>
          <p:nvPr>
            <p:ph type="ftr" sz="quarter" idx="11"/>
          </p:nvPr>
        </p:nvSpPr>
        <p:spPr/>
        <p:txBody>
          <a:bodyPr/>
          <a:lstStyle/>
          <a:p>
            <a:r>
              <a:rPr lang="en-CA" smtClean="0"/>
              <a:t>Row-ecehlon form</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8</a:t>
            </a:fld>
            <a:endParaRPr lang="en-CA"/>
          </a:p>
        </p:txBody>
      </p:sp>
      <p:pic>
        <p:nvPicPr>
          <p:cNvPr id="7" name="Audio 6">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8382000" y="6096000"/>
            <a:ext cx="609600" cy="609600"/>
          </a:xfrm>
          <a:prstGeom prst="rect">
            <a:avLst/>
          </a:prstGeom>
        </p:spPr>
      </p:pic>
      <p:graphicFrame>
        <p:nvGraphicFramePr>
          <p:cNvPr id="5" name="Object 4"/>
          <p:cNvGraphicFramePr>
            <a:graphicFrameLocks noChangeAspect="1"/>
          </p:cNvGraphicFramePr>
          <p:nvPr>
            <p:extLst>
              <p:ext uri="{D42A27DB-BD31-4B8C-83A1-F6EECF244321}">
                <p14:modId xmlns:p14="http://schemas.microsoft.com/office/powerpoint/2010/main" val="4080962389"/>
              </p:ext>
            </p:extLst>
          </p:nvPr>
        </p:nvGraphicFramePr>
        <p:xfrm>
          <a:off x="792873" y="2731528"/>
          <a:ext cx="3213100" cy="1633537"/>
        </p:xfrm>
        <a:graphic>
          <a:graphicData uri="http://schemas.openxmlformats.org/presentationml/2006/ole">
            <mc:AlternateContent xmlns:mc="http://schemas.openxmlformats.org/markup-compatibility/2006">
              <mc:Choice xmlns:v="urn:schemas-microsoft-com:vml" Requires="v">
                <p:oleObj spid="_x0000_s360491" name="Equation" r:id="rId7" imgW="2705040" imgH="1498320" progId="Equation.DSMT4">
                  <p:embed/>
                </p:oleObj>
              </mc:Choice>
              <mc:Fallback>
                <p:oleObj name="Equation" r:id="rId7" imgW="2705040" imgH="1498320" progId="Equation.DSMT4">
                  <p:embed/>
                  <p:pic>
                    <p:nvPicPr>
                      <p:cNvPr id="0" name=""/>
                      <p:cNvPicPr>
                        <a:picLocks noChangeAspect="1" noChangeArrowheads="1"/>
                      </p:cNvPicPr>
                      <p:nvPr/>
                    </p:nvPicPr>
                    <p:blipFill>
                      <a:blip r:embed="rId8"/>
                      <a:srcRect/>
                      <a:stretch>
                        <a:fillRect/>
                      </a:stretch>
                    </p:blipFill>
                    <p:spPr bwMode="auto">
                      <a:xfrm>
                        <a:off x="792873" y="2731528"/>
                        <a:ext cx="3213100" cy="163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1270023772"/>
              </p:ext>
            </p:extLst>
          </p:nvPr>
        </p:nvGraphicFramePr>
        <p:xfrm>
          <a:off x="5029200" y="2346325"/>
          <a:ext cx="1477963" cy="360363"/>
        </p:xfrm>
        <a:graphic>
          <a:graphicData uri="http://schemas.openxmlformats.org/presentationml/2006/ole">
            <mc:AlternateContent xmlns:mc="http://schemas.openxmlformats.org/markup-compatibility/2006">
              <mc:Choice xmlns:v="urn:schemas-microsoft-com:vml" Requires="v">
                <p:oleObj spid="_x0000_s360492" name="Equation" r:id="rId9" imgW="1244520" imgH="330120" progId="Equation.DSMT4">
                  <p:embed/>
                </p:oleObj>
              </mc:Choice>
              <mc:Fallback>
                <p:oleObj name="Equation" r:id="rId9" imgW="1244520" imgH="330120" progId="Equation.DSMT4">
                  <p:embed/>
                  <p:pic>
                    <p:nvPicPr>
                      <p:cNvPr id="0" name=""/>
                      <p:cNvPicPr>
                        <a:picLocks noChangeAspect="1" noChangeArrowheads="1"/>
                      </p:cNvPicPr>
                      <p:nvPr/>
                    </p:nvPicPr>
                    <p:blipFill>
                      <a:blip r:embed="rId10"/>
                      <a:srcRect/>
                      <a:stretch>
                        <a:fillRect/>
                      </a:stretch>
                    </p:blipFill>
                    <p:spPr bwMode="auto">
                      <a:xfrm>
                        <a:off x="5029200" y="2346325"/>
                        <a:ext cx="1477963"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3501405666"/>
              </p:ext>
            </p:extLst>
          </p:nvPr>
        </p:nvGraphicFramePr>
        <p:xfrm>
          <a:off x="5353050" y="2794000"/>
          <a:ext cx="966788" cy="360363"/>
        </p:xfrm>
        <a:graphic>
          <a:graphicData uri="http://schemas.openxmlformats.org/presentationml/2006/ole">
            <mc:AlternateContent xmlns:mc="http://schemas.openxmlformats.org/markup-compatibility/2006">
              <mc:Choice xmlns:v="urn:schemas-microsoft-com:vml" Requires="v">
                <p:oleObj spid="_x0000_s360493" name="Equation" r:id="rId11" imgW="812520" imgH="330120" progId="Equation.DSMT4">
                  <p:embed/>
                </p:oleObj>
              </mc:Choice>
              <mc:Fallback>
                <p:oleObj name="Equation" r:id="rId11" imgW="812520" imgH="330120" progId="Equation.DSMT4">
                  <p:embed/>
                  <p:pic>
                    <p:nvPicPr>
                      <p:cNvPr id="0" name=""/>
                      <p:cNvPicPr>
                        <a:picLocks noChangeAspect="1" noChangeArrowheads="1"/>
                      </p:cNvPicPr>
                      <p:nvPr/>
                    </p:nvPicPr>
                    <p:blipFill>
                      <a:blip r:embed="rId12"/>
                      <a:srcRect/>
                      <a:stretch>
                        <a:fillRect/>
                      </a:stretch>
                    </p:blipFill>
                    <p:spPr bwMode="auto">
                      <a:xfrm>
                        <a:off x="5353050" y="2794000"/>
                        <a:ext cx="966788"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1945481035"/>
              </p:ext>
            </p:extLst>
          </p:nvPr>
        </p:nvGraphicFramePr>
        <p:xfrm>
          <a:off x="5208588" y="3725863"/>
          <a:ext cx="1812925" cy="360362"/>
        </p:xfrm>
        <a:graphic>
          <a:graphicData uri="http://schemas.openxmlformats.org/presentationml/2006/ole">
            <mc:AlternateContent xmlns:mc="http://schemas.openxmlformats.org/markup-compatibility/2006">
              <mc:Choice xmlns:v="urn:schemas-microsoft-com:vml" Requires="v">
                <p:oleObj spid="_x0000_s360494" name="Equation" r:id="rId13" imgW="1523880" imgH="330120" progId="Equation.DSMT4">
                  <p:embed/>
                </p:oleObj>
              </mc:Choice>
              <mc:Fallback>
                <p:oleObj name="Equation" r:id="rId13" imgW="1523880" imgH="330120" progId="Equation.DSMT4">
                  <p:embed/>
                  <p:pic>
                    <p:nvPicPr>
                      <p:cNvPr id="0" name=""/>
                      <p:cNvPicPr>
                        <a:picLocks noChangeAspect="1" noChangeArrowheads="1"/>
                      </p:cNvPicPr>
                      <p:nvPr/>
                    </p:nvPicPr>
                    <p:blipFill>
                      <a:blip r:embed="rId14"/>
                      <a:srcRect/>
                      <a:stretch>
                        <a:fillRect/>
                      </a:stretch>
                    </p:blipFill>
                    <p:spPr bwMode="auto">
                      <a:xfrm>
                        <a:off x="5208588" y="3725863"/>
                        <a:ext cx="181292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2050119358"/>
              </p:ext>
            </p:extLst>
          </p:nvPr>
        </p:nvGraphicFramePr>
        <p:xfrm>
          <a:off x="6062663" y="5345113"/>
          <a:ext cx="1146175" cy="360362"/>
        </p:xfrm>
        <a:graphic>
          <a:graphicData uri="http://schemas.openxmlformats.org/presentationml/2006/ole">
            <mc:AlternateContent xmlns:mc="http://schemas.openxmlformats.org/markup-compatibility/2006">
              <mc:Choice xmlns:v="urn:schemas-microsoft-com:vml" Requires="v">
                <p:oleObj spid="_x0000_s360495" name="Equation" r:id="rId15" imgW="965160" imgH="330120" progId="Equation.DSMT4">
                  <p:embed/>
                </p:oleObj>
              </mc:Choice>
              <mc:Fallback>
                <p:oleObj name="Equation" r:id="rId15" imgW="965160" imgH="330120" progId="Equation.DSMT4">
                  <p:embed/>
                  <p:pic>
                    <p:nvPicPr>
                      <p:cNvPr id="0" name=""/>
                      <p:cNvPicPr>
                        <a:picLocks noChangeAspect="1" noChangeArrowheads="1"/>
                      </p:cNvPicPr>
                      <p:nvPr/>
                    </p:nvPicPr>
                    <p:blipFill>
                      <a:blip r:embed="rId16"/>
                      <a:srcRect/>
                      <a:stretch>
                        <a:fillRect/>
                      </a:stretch>
                    </p:blipFill>
                    <p:spPr bwMode="auto">
                      <a:xfrm>
                        <a:off x="6062663" y="5345113"/>
                        <a:ext cx="114617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527713400"/>
              </p:ext>
            </p:extLst>
          </p:nvPr>
        </p:nvGraphicFramePr>
        <p:xfrm>
          <a:off x="4857750" y="4157663"/>
          <a:ext cx="2024063" cy="360362"/>
        </p:xfrm>
        <a:graphic>
          <a:graphicData uri="http://schemas.openxmlformats.org/presentationml/2006/ole">
            <mc:AlternateContent xmlns:mc="http://schemas.openxmlformats.org/markup-compatibility/2006">
              <mc:Choice xmlns:v="urn:schemas-microsoft-com:vml" Requires="v">
                <p:oleObj spid="_x0000_s360496" name="Equation" r:id="rId17" imgW="1701720" imgH="330120" progId="Equation.DSMT4">
                  <p:embed/>
                </p:oleObj>
              </mc:Choice>
              <mc:Fallback>
                <p:oleObj name="Equation" r:id="rId17" imgW="1701720" imgH="330120" progId="Equation.DSMT4">
                  <p:embed/>
                  <p:pic>
                    <p:nvPicPr>
                      <p:cNvPr id="0" name=""/>
                      <p:cNvPicPr>
                        <a:picLocks noChangeAspect="1" noChangeArrowheads="1"/>
                      </p:cNvPicPr>
                      <p:nvPr/>
                    </p:nvPicPr>
                    <p:blipFill>
                      <a:blip r:embed="rId18"/>
                      <a:srcRect/>
                      <a:stretch>
                        <a:fillRect/>
                      </a:stretch>
                    </p:blipFill>
                    <p:spPr bwMode="auto">
                      <a:xfrm>
                        <a:off x="4857750" y="4157663"/>
                        <a:ext cx="2024063"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178561049"/>
              </p:ext>
            </p:extLst>
          </p:nvPr>
        </p:nvGraphicFramePr>
        <p:xfrm>
          <a:off x="5853113" y="4495800"/>
          <a:ext cx="1889125" cy="723900"/>
        </p:xfrm>
        <a:graphic>
          <a:graphicData uri="http://schemas.openxmlformats.org/presentationml/2006/ole">
            <mc:AlternateContent xmlns:mc="http://schemas.openxmlformats.org/markup-compatibility/2006">
              <mc:Choice xmlns:v="urn:schemas-microsoft-com:vml" Requires="v">
                <p:oleObj spid="_x0000_s360497" name="Equation" r:id="rId19" imgW="1587240" imgH="660240" progId="Equation.DSMT4">
                  <p:embed/>
                </p:oleObj>
              </mc:Choice>
              <mc:Fallback>
                <p:oleObj name="Equation" r:id="rId19" imgW="1587240" imgH="660240" progId="Equation.DSMT4">
                  <p:embed/>
                  <p:pic>
                    <p:nvPicPr>
                      <p:cNvPr id="0" name=""/>
                      <p:cNvPicPr>
                        <a:picLocks noChangeAspect="1" noChangeArrowheads="1"/>
                      </p:cNvPicPr>
                      <p:nvPr/>
                    </p:nvPicPr>
                    <p:blipFill>
                      <a:blip r:embed="rId20"/>
                      <a:srcRect/>
                      <a:stretch>
                        <a:fillRect/>
                      </a:stretch>
                    </p:blipFill>
                    <p:spPr bwMode="auto">
                      <a:xfrm>
                        <a:off x="5853113" y="4495800"/>
                        <a:ext cx="188912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ustDataLst>
      <p:tags r:id="rId2"/>
    </p:custDataLst>
    <p:extLst>
      <p:ext uri="{BB962C8B-B14F-4D97-AF65-F5344CB8AC3E}">
        <p14:creationId xmlns:p14="http://schemas.microsoft.com/office/powerpoint/2010/main" val="979434543"/>
      </p:ext>
    </p:extLst>
  </p:cSld>
  <p:clrMapOvr>
    <a:masterClrMapping/>
  </p:clrMapOvr>
  <mc:AlternateContent xmlns:mc="http://schemas.openxmlformats.org/markup-compatibility/2006" xmlns:p14="http://schemas.microsoft.com/office/powerpoint/2010/main">
    <mc:Choice Requires="p14">
      <p:transition spd="slow" p14:dur="2000" advTm="51767"/>
    </mc:Choice>
    <mc:Fallback xmlns="">
      <p:transition spd="slow" advTm="5176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1" fill="hold" display="0">
                  <p:stCondLst>
                    <p:cond delay="indefinite"/>
                  </p:stCondLst>
                  <p:endCondLst>
                    <p:cond evt="onStopAudio" delay="0">
                      <p:tgtEl>
                        <p:sldTgt/>
                      </p:tgtEl>
                    </p:cond>
                  </p:endCondLst>
                </p:cTn>
                <p:tgtEl>
                  <p:spTgt spid="7"/>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unique solution</a:t>
            </a:r>
            <a:endParaRPr lang="en-CA" dirty="0"/>
          </a:p>
        </p:txBody>
      </p:sp>
      <p:sp>
        <p:nvSpPr>
          <p:cNvPr id="3" name="Content Placeholder 2"/>
          <p:cNvSpPr>
            <a:spLocks noGrp="1"/>
          </p:cNvSpPr>
          <p:nvPr>
            <p:ph idx="1"/>
          </p:nvPr>
        </p:nvSpPr>
        <p:spPr>
          <a:xfrm>
            <a:off x="457200" y="1600200"/>
            <a:ext cx="8382000" cy="4525963"/>
          </a:xfrm>
        </p:spPr>
        <p:txBody>
          <a:bodyPr/>
          <a:lstStyle/>
          <a:p>
            <a:r>
              <a:rPr lang="en-US" dirty="0" smtClean="0"/>
              <a:t>For example, here </a:t>
            </a:r>
            <a:r>
              <a:rPr lang="en-US" i="1" dirty="0" smtClean="0"/>
              <a:t>A</a:t>
            </a:r>
            <a:r>
              <a:rPr lang="en-US" dirty="0" smtClean="0"/>
              <a:t> is </a:t>
            </a:r>
            <a:r>
              <a:rPr lang="en-US" dirty="0" smtClean="0">
                <a:latin typeface="Times New Roman" panose="02020603050405020304" pitchFamily="18" charset="0"/>
              </a:rPr>
              <a:t>4 </a:t>
            </a:r>
            <a:r>
              <a:rPr lang="en-US" dirty="0">
                <a:latin typeface="Times New Roman" panose="02020603050405020304" pitchFamily="18" charset="0"/>
              </a:rPr>
              <a:t>× </a:t>
            </a:r>
            <a:r>
              <a:rPr lang="en-US" dirty="0" smtClean="0">
                <a:latin typeface="Times New Roman" panose="02020603050405020304" pitchFamily="18" charset="0"/>
              </a:rPr>
              <a:t>4</a:t>
            </a:r>
            <a:r>
              <a:rPr lang="en-US" dirty="0" smtClean="0"/>
              <a:t>,  the augmented matrix</a:t>
            </a:r>
            <a:r>
              <a:rPr lang="en-US" dirty="0" smtClean="0">
                <a:latin typeface="Times New Roman" panose="02020603050405020304" pitchFamily="18" charset="0"/>
              </a:rPr>
              <a:t> is in row-echelon form, and the rank of </a:t>
            </a:r>
            <a:r>
              <a:rPr lang="en-US" i="1" dirty="0" smtClean="0">
                <a:latin typeface="Times New Roman" panose="02020603050405020304" pitchFamily="18" charset="0"/>
              </a:rPr>
              <a:t>A</a:t>
            </a:r>
            <a:r>
              <a:rPr lang="en-US" dirty="0" smtClean="0">
                <a:latin typeface="Times New Roman" panose="02020603050405020304" pitchFamily="18" charset="0"/>
              </a:rPr>
              <a:t> equals the rank of the augmented matrix</a:t>
            </a:r>
          </a:p>
          <a:p>
            <a:endParaRPr lang="en-US" dirty="0">
              <a:latin typeface="Times New Roman" panose="02020603050405020304" pitchFamily="18" charset="0"/>
            </a:endParaRPr>
          </a:p>
          <a:p>
            <a:endParaRPr lang="en-US" dirty="0" smtClean="0">
              <a:latin typeface="Times New Roman" panose="02020603050405020304" pitchFamily="18" charset="0"/>
            </a:endParaRPr>
          </a:p>
          <a:p>
            <a:endParaRPr lang="en-US" dirty="0">
              <a:latin typeface="Times New Roman" panose="02020603050405020304" pitchFamily="18" charset="0"/>
            </a:endParaRPr>
          </a:p>
          <a:p>
            <a:endParaRPr lang="en-US" dirty="0" smtClean="0">
              <a:latin typeface="Times New Roman" panose="02020603050405020304" pitchFamily="18" charset="0"/>
            </a:endParaRPr>
          </a:p>
          <a:p>
            <a:endParaRPr lang="en-US" dirty="0">
              <a:latin typeface="Times New Roman" panose="02020603050405020304" pitchFamily="18" charset="0"/>
            </a:endParaRPr>
          </a:p>
          <a:p>
            <a:pPr lvl="1"/>
            <a:endParaRPr lang="en-US" dirty="0" smtClean="0">
              <a:latin typeface="Times New Roman" panose="02020603050405020304" pitchFamily="18" charset="0"/>
            </a:endParaRPr>
          </a:p>
          <a:p>
            <a:pPr lvl="1"/>
            <a:r>
              <a:rPr lang="en-US" dirty="0" smtClean="0">
                <a:latin typeface="Times New Roman" panose="02020603050405020304" pitchFamily="18" charset="0"/>
              </a:rPr>
              <a:t>Thus,</a:t>
            </a:r>
            <a:endParaRPr lang="en-US" dirty="0" smtClean="0"/>
          </a:p>
        </p:txBody>
      </p:sp>
      <p:sp>
        <p:nvSpPr>
          <p:cNvPr id="4" name="Footer Placeholder 3"/>
          <p:cNvSpPr>
            <a:spLocks noGrp="1"/>
          </p:cNvSpPr>
          <p:nvPr>
            <p:ph type="ftr" sz="quarter" idx="11"/>
          </p:nvPr>
        </p:nvSpPr>
        <p:spPr/>
        <p:txBody>
          <a:bodyPr/>
          <a:lstStyle/>
          <a:p>
            <a:r>
              <a:rPr lang="en-CA" smtClean="0"/>
              <a:t>Row-ecehlon form</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9</a:t>
            </a:fld>
            <a:endParaRPr lang="en-CA"/>
          </a:p>
        </p:txBody>
      </p:sp>
      <p:pic>
        <p:nvPicPr>
          <p:cNvPr id="7" name="Audio 6">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8382000" y="6096000"/>
            <a:ext cx="609600" cy="609600"/>
          </a:xfrm>
          <a:prstGeom prst="rect">
            <a:avLst/>
          </a:prstGeom>
        </p:spPr>
      </p:pic>
      <p:graphicFrame>
        <p:nvGraphicFramePr>
          <p:cNvPr id="5" name="Object 4"/>
          <p:cNvGraphicFramePr>
            <a:graphicFrameLocks noChangeAspect="1"/>
          </p:cNvGraphicFramePr>
          <p:nvPr>
            <p:extLst>
              <p:ext uri="{D42A27DB-BD31-4B8C-83A1-F6EECF244321}">
                <p14:modId xmlns:p14="http://schemas.microsoft.com/office/powerpoint/2010/main" val="3666621356"/>
              </p:ext>
            </p:extLst>
          </p:nvPr>
        </p:nvGraphicFramePr>
        <p:xfrm>
          <a:off x="792873" y="2731528"/>
          <a:ext cx="3213100" cy="1633537"/>
        </p:xfrm>
        <a:graphic>
          <a:graphicData uri="http://schemas.openxmlformats.org/presentationml/2006/ole">
            <mc:AlternateContent xmlns:mc="http://schemas.openxmlformats.org/markup-compatibility/2006">
              <mc:Choice xmlns:v="urn:schemas-microsoft-com:vml" Requires="v">
                <p:oleObj spid="_x0000_s362542" name="Equation" r:id="rId7" imgW="2705040" imgH="1498320" progId="Equation.DSMT4">
                  <p:embed/>
                </p:oleObj>
              </mc:Choice>
              <mc:Fallback>
                <p:oleObj name="Equation" r:id="rId7" imgW="2705040" imgH="1498320" progId="Equation.DSMT4">
                  <p:embed/>
                  <p:pic>
                    <p:nvPicPr>
                      <p:cNvPr id="0" name=""/>
                      <p:cNvPicPr>
                        <a:picLocks noChangeAspect="1" noChangeArrowheads="1"/>
                      </p:cNvPicPr>
                      <p:nvPr/>
                    </p:nvPicPr>
                    <p:blipFill>
                      <a:blip r:embed="rId8"/>
                      <a:srcRect/>
                      <a:stretch>
                        <a:fillRect/>
                      </a:stretch>
                    </p:blipFill>
                    <p:spPr bwMode="auto">
                      <a:xfrm>
                        <a:off x="792873" y="2731528"/>
                        <a:ext cx="3213100" cy="163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162824580"/>
              </p:ext>
            </p:extLst>
          </p:nvPr>
        </p:nvGraphicFramePr>
        <p:xfrm>
          <a:off x="4770438" y="2435225"/>
          <a:ext cx="2689225" cy="360363"/>
        </p:xfrm>
        <a:graphic>
          <a:graphicData uri="http://schemas.openxmlformats.org/presentationml/2006/ole">
            <mc:AlternateContent xmlns:mc="http://schemas.openxmlformats.org/markup-compatibility/2006">
              <mc:Choice xmlns:v="urn:schemas-microsoft-com:vml" Requires="v">
                <p:oleObj spid="_x0000_s362543" name="Equation" r:id="rId9" imgW="2260440" imgH="330120" progId="Equation.DSMT4">
                  <p:embed/>
                </p:oleObj>
              </mc:Choice>
              <mc:Fallback>
                <p:oleObj name="Equation" r:id="rId9" imgW="2260440" imgH="330120" progId="Equation.DSMT4">
                  <p:embed/>
                  <p:pic>
                    <p:nvPicPr>
                      <p:cNvPr id="0" name=""/>
                      <p:cNvPicPr>
                        <a:picLocks noChangeAspect="1" noChangeArrowheads="1"/>
                      </p:cNvPicPr>
                      <p:nvPr/>
                    </p:nvPicPr>
                    <p:blipFill>
                      <a:blip r:embed="rId10"/>
                      <a:srcRect/>
                      <a:stretch>
                        <a:fillRect/>
                      </a:stretch>
                    </p:blipFill>
                    <p:spPr bwMode="auto">
                      <a:xfrm>
                        <a:off x="4770438" y="2435225"/>
                        <a:ext cx="268922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2585079390"/>
              </p:ext>
            </p:extLst>
          </p:nvPr>
        </p:nvGraphicFramePr>
        <p:xfrm>
          <a:off x="5757295" y="4042118"/>
          <a:ext cx="768350" cy="360363"/>
        </p:xfrm>
        <a:graphic>
          <a:graphicData uri="http://schemas.openxmlformats.org/presentationml/2006/ole">
            <mc:AlternateContent xmlns:mc="http://schemas.openxmlformats.org/markup-compatibility/2006">
              <mc:Choice xmlns:v="urn:schemas-microsoft-com:vml" Requires="v">
                <p:oleObj spid="_x0000_s362544" name="Equation" r:id="rId11" imgW="647640" imgH="330120" progId="Equation.DSMT4">
                  <p:embed/>
                </p:oleObj>
              </mc:Choice>
              <mc:Fallback>
                <p:oleObj name="Equation" r:id="rId11" imgW="647640" imgH="330120" progId="Equation.DSMT4">
                  <p:embed/>
                  <p:pic>
                    <p:nvPicPr>
                      <p:cNvPr id="0" name=""/>
                      <p:cNvPicPr>
                        <a:picLocks noChangeAspect="1" noChangeArrowheads="1"/>
                      </p:cNvPicPr>
                      <p:nvPr/>
                    </p:nvPicPr>
                    <p:blipFill>
                      <a:blip r:embed="rId12"/>
                      <a:srcRect/>
                      <a:stretch>
                        <a:fillRect/>
                      </a:stretch>
                    </p:blipFill>
                    <p:spPr bwMode="auto">
                      <a:xfrm>
                        <a:off x="5757295" y="4042118"/>
                        <a:ext cx="76835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6" name="Object 25"/>
          <p:cNvGraphicFramePr>
            <a:graphicFrameLocks noChangeAspect="1"/>
          </p:cNvGraphicFramePr>
          <p:nvPr>
            <p:extLst>
              <p:ext uri="{D42A27DB-BD31-4B8C-83A1-F6EECF244321}">
                <p14:modId xmlns:p14="http://schemas.microsoft.com/office/powerpoint/2010/main" val="2395038321"/>
              </p:ext>
            </p:extLst>
          </p:nvPr>
        </p:nvGraphicFramePr>
        <p:xfrm>
          <a:off x="1980375" y="4478207"/>
          <a:ext cx="1344612" cy="1630363"/>
        </p:xfrm>
        <a:graphic>
          <a:graphicData uri="http://schemas.openxmlformats.org/presentationml/2006/ole">
            <mc:AlternateContent xmlns:mc="http://schemas.openxmlformats.org/markup-compatibility/2006">
              <mc:Choice xmlns:v="urn:schemas-microsoft-com:vml" Requires="v">
                <p:oleObj spid="_x0000_s362545" name="Equation" r:id="rId13" imgW="1130040" imgH="1498320" progId="Equation.DSMT4">
                  <p:embed/>
                </p:oleObj>
              </mc:Choice>
              <mc:Fallback>
                <p:oleObj name="Equation" r:id="rId13" imgW="1130040" imgH="1498320" progId="Equation.DSMT4">
                  <p:embed/>
                  <p:pic>
                    <p:nvPicPr>
                      <p:cNvPr id="0" name=""/>
                      <p:cNvPicPr>
                        <a:picLocks noChangeAspect="1" noChangeArrowheads="1"/>
                      </p:cNvPicPr>
                      <p:nvPr/>
                    </p:nvPicPr>
                    <p:blipFill>
                      <a:blip r:embed="rId14"/>
                      <a:srcRect/>
                      <a:stretch>
                        <a:fillRect/>
                      </a:stretch>
                    </p:blipFill>
                    <p:spPr bwMode="auto">
                      <a:xfrm>
                        <a:off x="1980375" y="4478207"/>
                        <a:ext cx="1344612"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3451718009"/>
              </p:ext>
            </p:extLst>
          </p:nvPr>
        </p:nvGraphicFramePr>
        <p:xfrm>
          <a:off x="4149725" y="2840038"/>
          <a:ext cx="3441700" cy="415925"/>
        </p:xfrm>
        <a:graphic>
          <a:graphicData uri="http://schemas.openxmlformats.org/presentationml/2006/ole">
            <mc:AlternateContent xmlns:mc="http://schemas.openxmlformats.org/markup-compatibility/2006">
              <mc:Choice xmlns:v="urn:schemas-microsoft-com:vml" Requires="v">
                <p:oleObj spid="_x0000_s362546" name="Equation" r:id="rId15" imgW="2895480" imgH="380880" progId="Equation.DSMT4">
                  <p:embed/>
                </p:oleObj>
              </mc:Choice>
              <mc:Fallback>
                <p:oleObj name="Equation" r:id="rId15" imgW="2895480" imgH="380880" progId="Equation.DSMT4">
                  <p:embed/>
                  <p:pic>
                    <p:nvPicPr>
                      <p:cNvPr id="0" name=""/>
                      <p:cNvPicPr>
                        <a:picLocks noChangeAspect="1" noChangeArrowheads="1"/>
                      </p:cNvPicPr>
                      <p:nvPr/>
                    </p:nvPicPr>
                    <p:blipFill>
                      <a:blip r:embed="rId16"/>
                      <a:srcRect/>
                      <a:stretch>
                        <a:fillRect/>
                      </a:stretch>
                    </p:blipFill>
                    <p:spPr bwMode="auto">
                      <a:xfrm>
                        <a:off x="4149725" y="2840038"/>
                        <a:ext cx="34417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2617011516"/>
              </p:ext>
            </p:extLst>
          </p:nvPr>
        </p:nvGraphicFramePr>
        <p:xfrm>
          <a:off x="5597358" y="3205163"/>
          <a:ext cx="2871788" cy="723900"/>
        </p:xfrm>
        <a:graphic>
          <a:graphicData uri="http://schemas.openxmlformats.org/presentationml/2006/ole">
            <mc:AlternateContent xmlns:mc="http://schemas.openxmlformats.org/markup-compatibility/2006">
              <mc:Choice xmlns:v="urn:schemas-microsoft-com:vml" Requires="v">
                <p:oleObj spid="_x0000_s362547" name="Equation" r:id="rId17" imgW="2412720" imgH="660240" progId="Equation.DSMT4">
                  <p:embed/>
                </p:oleObj>
              </mc:Choice>
              <mc:Fallback>
                <p:oleObj name="Equation" r:id="rId17" imgW="2412720" imgH="660240" progId="Equation.DSMT4">
                  <p:embed/>
                  <p:pic>
                    <p:nvPicPr>
                      <p:cNvPr id="0" name=""/>
                      <p:cNvPicPr>
                        <a:picLocks noChangeAspect="1" noChangeArrowheads="1"/>
                      </p:cNvPicPr>
                      <p:nvPr/>
                    </p:nvPicPr>
                    <p:blipFill>
                      <a:blip r:embed="rId18"/>
                      <a:srcRect/>
                      <a:stretch>
                        <a:fillRect/>
                      </a:stretch>
                    </p:blipFill>
                    <p:spPr bwMode="auto">
                      <a:xfrm>
                        <a:off x="5597358" y="3205163"/>
                        <a:ext cx="2871788"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2190662634"/>
              </p:ext>
            </p:extLst>
          </p:nvPr>
        </p:nvGraphicFramePr>
        <p:xfrm>
          <a:off x="4468676" y="4525620"/>
          <a:ext cx="3324225" cy="360362"/>
        </p:xfrm>
        <a:graphic>
          <a:graphicData uri="http://schemas.openxmlformats.org/presentationml/2006/ole">
            <mc:AlternateContent xmlns:mc="http://schemas.openxmlformats.org/markup-compatibility/2006">
              <mc:Choice xmlns:v="urn:schemas-microsoft-com:vml" Requires="v">
                <p:oleObj spid="_x0000_s362548" name="Equation" r:id="rId19" imgW="2793960" imgH="330120" progId="Equation.DSMT4">
                  <p:embed/>
                </p:oleObj>
              </mc:Choice>
              <mc:Fallback>
                <p:oleObj name="Equation" r:id="rId19" imgW="2793960" imgH="330120" progId="Equation.DSMT4">
                  <p:embed/>
                  <p:pic>
                    <p:nvPicPr>
                      <p:cNvPr id="0" name=""/>
                      <p:cNvPicPr>
                        <a:picLocks noChangeAspect="1" noChangeArrowheads="1"/>
                      </p:cNvPicPr>
                      <p:nvPr/>
                    </p:nvPicPr>
                    <p:blipFill>
                      <a:blip r:embed="rId20"/>
                      <a:srcRect/>
                      <a:stretch>
                        <a:fillRect/>
                      </a:stretch>
                    </p:blipFill>
                    <p:spPr bwMode="auto">
                      <a:xfrm>
                        <a:off x="4468676" y="4525620"/>
                        <a:ext cx="332422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175705231"/>
              </p:ext>
            </p:extLst>
          </p:nvPr>
        </p:nvGraphicFramePr>
        <p:xfrm>
          <a:off x="6833335" y="6132513"/>
          <a:ext cx="947737" cy="360362"/>
        </p:xfrm>
        <a:graphic>
          <a:graphicData uri="http://schemas.openxmlformats.org/presentationml/2006/ole">
            <mc:AlternateContent xmlns:mc="http://schemas.openxmlformats.org/markup-compatibility/2006">
              <mc:Choice xmlns:v="urn:schemas-microsoft-com:vml" Requires="v">
                <p:oleObj spid="_x0000_s362549" name="Equation" r:id="rId21" imgW="799920" imgH="330120" progId="Equation.DSMT4">
                  <p:embed/>
                </p:oleObj>
              </mc:Choice>
              <mc:Fallback>
                <p:oleObj name="Equation" r:id="rId21" imgW="799920" imgH="330120" progId="Equation.DSMT4">
                  <p:embed/>
                  <p:pic>
                    <p:nvPicPr>
                      <p:cNvPr id="0" name=""/>
                      <p:cNvPicPr>
                        <a:picLocks noChangeAspect="1" noChangeArrowheads="1"/>
                      </p:cNvPicPr>
                      <p:nvPr/>
                    </p:nvPicPr>
                    <p:blipFill>
                      <a:blip r:embed="rId22"/>
                      <a:srcRect/>
                      <a:stretch>
                        <a:fillRect/>
                      </a:stretch>
                    </p:blipFill>
                    <p:spPr bwMode="auto">
                      <a:xfrm>
                        <a:off x="6833335" y="6132513"/>
                        <a:ext cx="947737"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735960525"/>
              </p:ext>
            </p:extLst>
          </p:nvPr>
        </p:nvGraphicFramePr>
        <p:xfrm>
          <a:off x="3680973" y="4930432"/>
          <a:ext cx="4090987" cy="415925"/>
        </p:xfrm>
        <a:graphic>
          <a:graphicData uri="http://schemas.openxmlformats.org/presentationml/2006/ole">
            <mc:AlternateContent xmlns:mc="http://schemas.openxmlformats.org/markup-compatibility/2006">
              <mc:Choice xmlns:v="urn:schemas-microsoft-com:vml" Requires="v">
                <p:oleObj spid="_x0000_s362550" name="Equation" r:id="rId23" imgW="3441600" imgH="380880" progId="Equation.DSMT4">
                  <p:embed/>
                </p:oleObj>
              </mc:Choice>
              <mc:Fallback>
                <p:oleObj name="Equation" r:id="rId23" imgW="3441600" imgH="380880" progId="Equation.DSMT4">
                  <p:embed/>
                  <p:pic>
                    <p:nvPicPr>
                      <p:cNvPr id="0" name=""/>
                      <p:cNvPicPr>
                        <a:picLocks noChangeAspect="1" noChangeArrowheads="1"/>
                      </p:cNvPicPr>
                      <p:nvPr/>
                    </p:nvPicPr>
                    <p:blipFill>
                      <a:blip r:embed="rId24"/>
                      <a:srcRect/>
                      <a:stretch>
                        <a:fillRect/>
                      </a:stretch>
                    </p:blipFill>
                    <p:spPr bwMode="auto">
                      <a:xfrm>
                        <a:off x="3680973" y="4930432"/>
                        <a:ext cx="4090987"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2209241682"/>
              </p:ext>
            </p:extLst>
          </p:nvPr>
        </p:nvGraphicFramePr>
        <p:xfrm>
          <a:off x="6515835" y="5295557"/>
          <a:ext cx="1905000" cy="723900"/>
        </p:xfrm>
        <a:graphic>
          <a:graphicData uri="http://schemas.openxmlformats.org/presentationml/2006/ole">
            <mc:AlternateContent xmlns:mc="http://schemas.openxmlformats.org/markup-compatibility/2006">
              <mc:Choice xmlns:v="urn:schemas-microsoft-com:vml" Requires="v">
                <p:oleObj spid="_x0000_s362551" name="Equation" r:id="rId25" imgW="1600200" imgH="660240" progId="Equation.DSMT4">
                  <p:embed/>
                </p:oleObj>
              </mc:Choice>
              <mc:Fallback>
                <p:oleObj name="Equation" r:id="rId25" imgW="1600200" imgH="660240" progId="Equation.DSMT4">
                  <p:embed/>
                  <p:pic>
                    <p:nvPicPr>
                      <p:cNvPr id="0" name=""/>
                      <p:cNvPicPr>
                        <a:picLocks noChangeAspect="1" noChangeArrowheads="1"/>
                      </p:cNvPicPr>
                      <p:nvPr/>
                    </p:nvPicPr>
                    <p:blipFill>
                      <a:blip r:embed="rId26"/>
                      <a:srcRect/>
                      <a:stretch>
                        <a:fillRect/>
                      </a:stretch>
                    </p:blipFill>
                    <p:spPr bwMode="auto">
                      <a:xfrm>
                        <a:off x="6515835" y="5295557"/>
                        <a:ext cx="19050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1079653456"/>
              </p:ext>
            </p:extLst>
          </p:nvPr>
        </p:nvGraphicFramePr>
        <p:xfrm>
          <a:off x="1976653" y="4470400"/>
          <a:ext cx="1435100" cy="1630363"/>
        </p:xfrm>
        <a:graphic>
          <a:graphicData uri="http://schemas.openxmlformats.org/presentationml/2006/ole">
            <mc:AlternateContent xmlns:mc="http://schemas.openxmlformats.org/markup-compatibility/2006">
              <mc:Choice xmlns:v="urn:schemas-microsoft-com:vml" Requires="v">
                <p:oleObj spid="_x0000_s362552" name="Equation" r:id="rId27" imgW="1206360" imgH="1498320" progId="Equation.DSMT4">
                  <p:embed/>
                </p:oleObj>
              </mc:Choice>
              <mc:Fallback>
                <p:oleObj name="Equation" r:id="rId27" imgW="1206360" imgH="1498320" progId="Equation.DSMT4">
                  <p:embed/>
                  <p:pic>
                    <p:nvPicPr>
                      <p:cNvPr id="0" name=""/>
                      <p:cNvPicPr>
                        <a:picLocks noChangeAspect="1" noChangeArrowheads="1"/>
                      </p:cNvPicPr>
                      <p:nvPr/>
                    </p:nvPicPr>
                    <p:blipFill>
                      <a:blip r:embed="rId28"/>
                      <a:srcRect/>
                      <a:stretch>
                        <a:fillRect/>
                      </a:stretch>
                    </p:blipFill>
                    <p:spPr bwMode="auto">
                      <a:xfrm>
                        <a:off x="1976653" y="4470400"/>
                        <a:ext cx="1435100"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ustDataLst>
      <p:tags r:id="rId2"/>
    </p:custDataLst>
    <p:extLst>
      <p:ext uri="{BB962C8B-B14F-4D97-AF65-F5344CB8AC3E}">
        <p14:creationId xmlns:p14="http://schemas.microsoft.com/office/powerpoint/2010/main" val="504406991"/>
      </p:ext>
    </p:extLst>
  </p:cSld>
  <p:clrMapOvr>
    <a:masterClrMapping/>
  </p:clrMapOvr>
  <mc:AlternateContent xmlns:mc="http://schemas.openxmlformats.org/markup-compatibility/2006" xmlns:p14="http://schemas.microsoft.com/office/powerpoint/2010/main">
    <mc:Choice Requires="p14">
      <p:transition spd="slow" p14:dur="2000" advTm="51767"/>
    </mc:Choice>
    <mc:Fallback xmlns="">
      <p:transition spd="slow" advTm="5176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9" fill="hold" display="0">
                  <p:stCondLst>
                    <p:cond delay="indefinite"/>
                  </p:stCondLst>
                  <p:endCondLst>
                    <p:cond evt="onStopAudio" delay="0">
                      <p:tgtEl>
                        <p:sldTgt/>
                      </p:tgtEl>
                    </p:cond>
                  </p:endCondLst>
                </p:cTn>
                <p:tgtEl>
                  <p:spTgt spid="7"/>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5.8"/>
</p:tagLst>
</file>

<file path=ppt/tags/tag10.xml><?xml version="1.0" encoding="utf-8"?>
<p:tagLst xmlns:a="http://schemas.openxmlformats.org/drawingml/2006/main" xmlns:r="http://schemas.openxmlformats.org/officeDocument/2006/relationships" xmlns:p="http://schemas.openxmlformats.org/presentationml/2006/main">
  <p:tag name="TIMING" val="|11.3|14.2|13.4"/>
</p:tagLst>
</file>

<file path=ppt/tags/tag11.xml><?xml version="1.0" encoding="utf-8"?>
<p:tagLst xmlns:a="http://schemas.openxmlformats.org/drawingml/2006/main" xmlns:r="http://schemas.openxmlformats.org/officeDocument/2006/relationships" xmlns:p="http://schemas.openxmlformats.org/presentationml/2006/main">
  <p:tag name="TIMING" val="|11.3|14.2|13.4"/>
</p:tagLst>
</file>

<file path=ppt/tags/tag12.xml><?xml version="1.0" encoding="utf-8"?>
<p:tagLst xmlns:a="http://schemas.openxmlformats.org/drawingml/2006/main" xmlns:r="http://schemas.openxmlformats.org/officeDocument/2006/relationships" xmlns:p="http://schemas.openxmlformats.org/presentationml/2006/main">
  <p:tag name="TIMING" val="|11.3|14.2|13.4"/>
</p:tagLst>
</file>

<file path=ppt/tags/tag13.xml><?xml version="1.0" encoding="utf-8"?>
<p:tagLst xmlns:a="http://schemas.openxmlformats.org/drawingml/2006/main" xmlns:r="http://schemas.openxmlformats.org/officeDocument/2006/relationships" xmlns:p="http://schemas.openxmlformats.org/presentationml/2006/main">
  <p:tag name="TIMING" val="|11.3|14.2|13.4"/>
</p:tagLst>
</file>

<file path=ppt/tags/tag14.xml><?xml version="1.0" encoding="utf-8"?>
<p:tagLst xmlns:a="http://schemas.openxmlformats.org/drawingml/2006/main" xmlns:r="http://schemas.openxmlformats.org/officeDocument/2006/relationships" xmlns:p="http://schemas.openxmlformats.org/presentationml/2006/main">
  <p:tag name="TIMING" val="|11.3|14.2|13.4"/>
</p:tagLst>
</file>

<file path=ppt/tags/tag15.xml><?xml version="1.0" encoding="utf-8"?>
<p:tagLst xmlns:a="http://schemas.openxmlformats.org/drawingml/2006/main" xmlns:r="http://schemas.openxmlformats.org/officeDocument/2006/relationships" xmlns:p="http://schemas.openxmlformats.org/presentationml/2006/main">
  <p:tag name="TIMING" val="|11.3|14.2|13.4"/>
</p:tagLst>
</file>

<file path=ppt/tags/tag16.xml><?xml version="1.0" encoding="utf-8"?>
<p:tagLst xmlns:a="http://schemas.openxmlformats.org/drawingml/2006/main" xmlns:r="http://schemas.openxmlformats.org/officeDocument/2006/relationships" xmlns:p="http://schemas.openxmlformats.org/presentationml/2006/main">
  <p:tag name="TIMING" val="|11.3|14.2|13.4"/>
</p:tagLst>
</file>

<file path=ppt/tags/tag2.xml><?xml version="1.0" encoding="utf-8"?>
<p:tagLst xmlns:a="http://schemas.openxmlformats.org/drawingml/2006/main" xmlns:r="http://schemas.openxmlformats.org/officeDocument/2006/relationships" xmlns:p="http://schemas.openxmlformats.org/presentationml/2006/main">
  <p:tag name="TIMING" val="|15.8"/>
</p:tagLst>
</file>

<file path=ppt/tags/tag3.xml><?xml version="1.0" encoding="utf-8"?>
<p:tagLst xmlns:a="http://schemas.openxmlformats.org/drawingml/2006/main" xmlns:r="http://schemas.openxmlformats.org/officeDocument/2006/relationships" xmlns:p="http://schemas.openxmlformats.org/presentationml/2006/main">
  <p:tag name="TIMING" val="|15.8"/>
</p:tagLst>
</file>

<file path=ppt/tags/tag4.xml><?xml version="1.0" encoding="utf-8"?>
<p:tagLst xmlns:a="http://schemas.openxmlformats.org/drawingml/2006/main" xmlns:r="http://schemas.openxmlformats.org/officeDocument/2006/relationships" xmlns:p="http://schemas.openxmlformats.org/presentationml/2006/main">
  <p:tag name="TIMING" val="|15.8"/>
</p:tagLst>
</file>

<file path=ppt/tags/tag5.xml><?xml version="1.0" encoding="utf-8"?>
<p:tagLst xmlns:a="http://schemas.openxmlformats.org/drawingml/2006/main" xmlns:r="http://schemas.openxmlformats.org/officeDocument/2006/relationships" xmlns:p="http://schemas.openxmlformats.org/presentationml/2006/main">
  <p:tag name="TIMING" val="|11.3|14.2|13.4"/>
</p:tagLst>
</file>

<file path=ppt/tags/tag6.xml><?xml version="1.0" encoding="utf-8"?>
<p:tagLst xmlns:a="http://schemas.openxmlformats.org/drawingml/2006/main" xmlns:r="http://schemas.openxmlformats.org/officeDocument/2006/relationships" xmlns:p="http://schemas.openxmlformats.org/presentationml/2006/main">
  <p:tag name="TIMING" val="|11.3|14.2|13.4"/>
</p:tagLst>
</file>

<file path=ppt/tags/tag7.xml><?xml version="1.0" encoding="utf-8"?>
<p:tagLst xmlns:a="http://schemas.openxmlformats.org/drawingml/2006/main" xmlns:r="http://schemas.openxmlformats.org/officeDocument/2006/relationships" xmlns:p="http://schemas.openxmlformats.org/presentationml/2006/main">
  <p:tag name="TIMING" val="|11.3|14.2|13.4"/>
</p:tagLst>
</file>

<file path=ppt/tags/tag8.xml><?xml version="1.0" encoding="utf-8"?>
<p:tagLst xmlns:a="http://schemas.openxmlformats.org/drawingml/2006/main" xmlns:r="http://schemas.openxmlformats.org/officeDocument/2006/relationships" xmlns:p="http://schemas.openxmlformats.org/presentationml/2006/main">
  <p:tag name="TIMING" val="|11.3|14.2|13.4"/>
</p:tagLst>
</file>

<file path=ppt/tags/tag9.xml><?xml version="1.0" encoding="utf-8"?>
<p:tagLst xmlns:a="http://schemas.openxmlformats.org/drawingml/2006/main" xmlns:r="http://schemas.openxmlformats.org/officeDocument/2006/relationships" xmlns:p="http://schemas.openxmlformats.org/presentationml/2006/main">
  <p:tag name="TIMING" val="|11.3|14.2|13.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34313</TotalTime>
  <Words>743</Words>
  <Application>Microsoft Office PowerPoint</Application>
  <PresentationFormat>On-screen Show (4:3)</PresentationFormat>
  <Paragraphs>192</Paragraphs>
  <Slides>25</Slides>
  <Notes>0</Notes>
  <HiddenSlides>0</HiddenSlides>
  <MMClips>23</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25</vt:i4>
      </vt:variant>
    </vt:vector>
  </HeadingPairs>
  <TitlesOfParts>
    <vt:vector size="28" baseType="lpstr">
      <vt:lpstr>Office Theme</vt:lpstr>
      <vt:lpstr>Equation</vt:lpstr>
      <vt:lpstr>MathType 6.0 Equation</vt:lpstr>
      <vt:lpstr>6.4.6 Solutions to systems of linear equations with backward substitution</vt:lpstr>
      <vt:lpstr>Introduction</vt:lpstr>
      <vt:lpstr>Echelon</vt:lpstr>
      <vt:lpstr>No solutions</vt:lpstr>
      <vt:lpstr>At least one solution</vt:lpstr>
      <vt:lpstr>One unique solution</vt:lpstr>
      <vt:lpstr>One unique solution</vt:lpstr>
      <vt:lpstr>One unique solution</vt:lpstr>
      <vt:lpstr>One unique solution</vt:lpstr>
      <vt:lpstr>One unique solution</vt:lpstr>
      <vt:lpstr>One unique solution</vt:lpstr>
      <vt:lpstr>One unique solution</vt:lpstr>
      <vt:lpstr>The other possibilities:</vt:lpstr>
      <vt:lpstr>Infinitely many solutions</vt:lpstr>
      <vt:lpstr>Infinitely many solutions</vt:lpstr>
      <vt:lpstr>Infinitely many solutions</vt:lpstr>
      <vt:lpstr>Infinitely many solutions</vt:lpstr>
      <vt:lpstr>PowerPoint Presentation</vt:lpstr>
      <vt:lpstr>PowerPoint Presentation</vt:lpstr>
      <vt:lpstr>IMPORTANT</vt:lpstr>
      <vt:lpstr>Summary</vt:lpstr>
      <vt:lpstr>References</vt:lpstr>
      <vt:lpstr>Acknowledgments</vt:lpstr>
      <vt:lpstr>Colophon </vt:lpstr>
      <vt:lpstr>Disclaimer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Douglas Wilhelm Harder</dc:creator>
  <cp:lastModifiedBy>Douglas Wilhelm Harder</cp:lastModifiedBy>
  <cp:revision>758</cp:revision>
  <dcterms:created xsi:type="dcterms:W3CDTF">2020-04-30T19:27:29Z</dcterms:created>
  <dcterms:modified xsi:type="dcterms:W3CDTF">2020-10-13T03:11:42Z</dcterms:modified>
</cp:coreProperties>
</file>